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70" r:id="rId2"/>
    <p:sldId id="258" r:id="rId3"/>
    <p:sldId id="259" r:id="rId4"/>
    <p:sldId id="268" r:id="rId5"/>
    <p:sldId id="272" r:id="rId6"/>
    <p:sldId id="271"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61A06-9DC2-44D1-BA66-A75350B9D3A2}" v="3" dt="2024-11-25T13:46:44.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51"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Dukes" userId="8e1f7999-0a20-4a2a-9fee-bee7cab37f8e" providerId="ADAL" clId="{F4244AE4-016B-454B-A44F-082AFAE646DE}"/>
    <pc:docChg chg="undo custSel addSld delSld modSld sldOrd">
      <pc:chgData name="Ruth Dukes" userId="8e1f7999-0a20-4a2a-9fee-bee7cab37f8e" providerId="ADAL" clId="{F4244AE4-016B-454B-A44F-082AFAE646DE}" dt="2024-11-07T07:18:56.422" v="2159" actId="20577"/>
      <pc:docMkLst>
        <pc:docMk/>
      </pc:docMkLst>
      <pc:sldChg chg="addSp delSp modSp mod setBg modClrScheme delDesignElem chgLayout">
        <pc:chgData name="Ruth Dukes" userId="8e1f7999-0a20-4a2a-9fee-bee7cab37f8e" providerId="ADAL" clId="{F4244AE4-016B-454B-A44F-082AFAE646DE}" dt="2024-10-31T08:55:26.863" v="1329" actId="20577"/>
        <pc:sldMkLst>
          <pc:docMk/>
          <pc:sldMk cId="1836545853" sldId="256"/>
        </pc:sldMkLst>
        <pc:spChg chg="add mod ord">
          <ac:chgData name="Ruth Dukes" userId="8e1f7999-0a20-4a2a-9fee-bee7cab37f8e" providerId="ADAL" clId="{F4244AE4-016B-454B-A44F-082AFAE646DE}" dt="2024-10-31T08:54:44.136" v="1272" actId="14100"/>
          <ac:spMkLst>
            <pc:docMk/>
            <pc:sldMk cId="1836545853" sldId="256"/>
            <ac:spMk id="2" creationId="{27C633FB-08EF-549B-A772-F8EAFCF42DBD}"/>
          </ac:spMkLst>
        </pc:spChg>
        <pc:spChg chg="add del mod ord">
          <ac:chgData name="Ruth Dukes" userId="8e1f7999-0a20-4a2a-9fee-bee7cab37f8e" providerId="ADAL" clId="{F4244AE4-016B-454B-A44F-082AFAE646DE}" dt="2024-10-23T14:31:08.537" v="245" actId="478"/>
          <ac:spMkLst>
            <pc:docMk/>
            <pc:sldMk cId="1836545853" sldId="256"/>
            <ac:spMk id="4" creationId="{03ED9EC6-5ED9-FF26-DE38-9A360617F700}"/>
          </ac:spMkLst>
        </pc:spChg>
        <pc:spChg chg="add mod ord">
          <ac:chgData name="Ruth Dukes" userId="8e1f7999-0a20-4a2a-9fee-bee7cab37f8e" providerId="ADAL" clId="{F4244AE4-016B-454B-A44F-082AFAE646DE}" dt="2024-10-31T08:55:26.863" v="1329" actId="20577"/>
          <ac:spMkLst>
            <pc:docMk/>
            <pc:sldMk cId="1836545853" sldId="256"/>
            <ac:spMk id="5" creationId="{8F8E7397-3112-2044-6AA9-CBB3A086C5C6}"/>
          </ac:spMkLst>
        </pc:spChg>
        <pc:spChg chg="add del">
          <ac:chgData name="Ruth Dukes" userId="8e1f7999-0a20-4a2a-9fee-bee7cab37f8e" providerId="ADAL" clId="{F4244AE4-016B-454B-A44F-082AFAE646DE}" dt="2024-10-23T14:36:21.059" v="320" actId="26606"/>
          <ac:spMkLst>
            <pc:docMk/>
            <pc:sldMk cId="1836545853" sldId="256"/>
            <ac:spMk id="10" creationId="{C0763A76-9F1C-4FC5-82B7-DD475DA461B2}"/>
          </ac:spMkLst>
        </pc:spChg>
        <pc:spChg chg="add del">
          <ac:chgData name="Ruth Dukes" userId="8e1f7999-0a20-4a2a-9fee-bee7cab37f8e" providerId="ADAL" clId="{F4244AE4-016B-454B-A44F-082AFAE646DE}" dt="2024-10-23T14:36:21.059" v="320" actId="26606"/>
          <ac:spMkLst>
            <pc:docMk/>
            <pc:sldMk cId="1836545853" sldId="256"/>
            <ac:spMk id="12" creationId="{E81BF4F6-F2CF-4984-9D14-D6966D92F99F}"/>
          </ac:spMkLst>
        </pc:spChg>
        <pc:spChg chg="add">
          <ac:chgData name="Ruth Dukes" userId="8e1f7999-0a20-4a2a-9fee-bee7cab37f8e" providerId="ADAL" clId="{F4244AE4-016B-454B-A44F-082AFAE646DE}" dt="2024-10-23T14:47:13.936" v="431" actId="26606"/>
          <ac:spMkLst>
            <pc:docMk/>
            <pc:sldMk cId="1836545853" sldId="256"/>
            <ac:spMk id="14" creationId="{989BE678-777B-482A-A616-FEDC47B162E5}"/>
          </ac:spMkLst>
        </pc:spChg>
        <pc:spChg chg="add del">
          <ac:chgData name="Ruth Dukes" userId="8e1f7999-0a20-4a2a-9fee-bee7cab37f8e" providerId="ADAL" clId="{F4244AE4-016B-454B-A44F-082AFAE646DE}" dt="2024-10-23T14:46:00.186" v="419"/>
          <ac:spMkLst>
            <pc:docMk/>
            <pc:sldMk cId="1836545853" sldId="256"/>
            <ac:spMk id="17" creationId="{2C61293E-6EBE-43EF-A52C-9BEBFD7679D4}"/>
          </ac:spMkLst>
        </pc:spChg>
        <pc:spChg chg="add del">
          <ac:chgData name="Ruth Dukes" userId="8e1f7999-0a20-4a2a-9fee-bee7cab37f8e" providerId="ADAL" clId="{F4244AE4-016B-454B-A44F-082AFAE646DE}" dt="2024-10-23T14:46:00.186" v="419"/>
          <ac:spMkLst>
            <pc:docMk/>
            <pc:sldMk cId="1836545853" sldId="256"/>
            <ac:spMk id="19" creationId="{21540236-BFD5-4A9D-8840-4703E7F76825}"/>
          </ac:spMkLst>
        </pc:spChg>
        <pc:spChg chg="add">
          <ac:chgData name="Ruth Dukes" userId="8e1f7999-0a20-4a2a-9fee-bee7cab37f8e" providerId="ADAL" clId="{F4244AE4-016B-454B-A44F-082AFAE646DE}" dt="2024-10-23T14:47:13.936" v="431" actId="26606"/>
          <ac:spMkLst>
            <pc:docMk/>
            <pc:sldMk cId="1836545853" sldId="256"/>
            <ac:spMk id="20" creationId="{D28BE0C3-2102-4820-B88B-A448B1840D14}"/>
          </ac:spMkLst>
        </pc:spChg>
        <pc:spChg chg="add">
          <ac:chgData name="Ruth Dukes" userId="8e1f7999-0a20-4a2a-9fee-bee7cab37f8e" providerId="ADAL" clId="{F4244AE4-016B-454B-A44F-082AFAE646DE}" dt="2024-10-23T14:47:13.936" v="431" actId="26606"/>
          <ac:spMkLst>
            <pc:docMk/>
            <pc:sldMk cId="1836545853" sldId="256"/>
            <ac:spMk id="22" creationId="{C8A3C342-1D03-412F-8DD3-BF519E8E0AE9}"/>
          </ac:spMkLst>
        </pc:spChg>
        <pc:spChg chg="add">
          <ac:chgData name="Ruth Dukes" userId="8e1f7999-0a20-4a2a-9fee-bee7cab37f8e" providerId="ADAL" clId="{F4244AE4-016B-454B-A44F-082AFAE646DE}" dt="2024-10-23T14:47:13.936" v="431" actId="26606"/>
          <ac:spMkLst>
            <pc:docMk/>
            <pc:sldMk cId="1836545853" sldId="256"/>
            <ac:spMk id="24" creationId="{81CC9B02-E087-4350-AEBD-2C3CF001AF01}"/>
          </ac:spMkLst>
        </pc:spChg>
        <pc:picChg chg="mod ord">
          <ac:chgData name="Ruth Dukes" userId="8e1f7999-0a20-4a2a-9fee-bee7cab37f8e" providerId="ADAL" clId="{F4244AE4-016B-454B-A44F-082AFAE646DE}" dt="2024-10-23T14:47:13.936" v="431" actId="26606"/>
          <ac:picMkLst>
            <pc:docMk/>
            <pc:sldMk cId="1836545853" sldId="256"/>
            <ac:picMk id="3" creationId="{6D6711FC-8942-1845-E0A5-2C13A403216C}"/>
          </ac:picMkLst>
        </pc:picChg>
        <pc:picChg chg="add">
          <ac:chgData name="Ruth Dukes" userId="8e1f7999-0a20-4a2a-9fee-bee7cab37f8e" providerId="ADAL" clId="{F4244AE4-016B-454B-A44F-082AFAE646DE}" dt="2024-10-23T14:47:13.936" v="431" actId="26606"/>
          <ac:picMkLst>
            <pc:docMk/>
            <pc:sldMk cId="1836545853" sldId="256"/>
            <ac:picMk id="7" creationId="{DF19BAF3-7E20-4B9D-B544-BABAEEA1FA75}"/>
          </ac:picMkLst>
        </pc:picChg>
        <pc:picChg chg="add">
          <ac:chgData name="Ruth Dukes" userId="8e1f7999-0a20-4a2a-9fee-bee7cab37f8e" providerId="ADAL" clId="{F4244AE4-016B-454B-A44F-082AFAE646DE}" dt="2024-10-23T14:47:13.936" v="431" actId="26606"/>
          <ac:picMkLst>
            <pc:docMk/>
            <pc:sldMk cId="1836545853" sldId="256"/>
            <ac:picMk id="8" creationId="{950648F4-ABCD-4DF0-8641-76CFB2354721}"/>
          </ac:picMkLst>
        </pc:picChg>
        <pc:picChg chg="add">
          <ac:chgData name="Ruth Dukes" userId="8e1f7999-0a20-4a2a-9fee-bee7cab37f8e" providerId="ADAL" clId="{F4244AE4-016B-454B-A44F-082AFAE646DE}" dt="2024-10-23T14:47:13.936" v="431" actId="26606"/>
          <ac:picMkLst>
            <pc:docMk/>
            <pc:sldMk cId="1836545853" sldId="256"/>
            <ac:picMk id="16" creationId="{CF1EB4BD-9C7E-4AA3-9681-C7EB0DA6250B}"/>
          </ac:picMkLst>
        </pc:picChg>
        <pc:picChg chg="add">
          <ac:chgData name="Ruth Dukes" userId="8e1f7999-0a20-4a2a-9fee-bee7cab37f8e" providerId="ADAL" clId="{F4244AE4-016B-454B-A44F-082AFAE646DE}" dt="2024-10-23T14:47:13.936" v="431" actId="26606"/>
          <ac:picMkLst>
            <pc:docMk/>
            <pc:sldMk cId="1836545853" sldId="256"/>
            <ac:picMk id="18" creationId="{94AAE3AA-3759-4D28-B0EF-575F25A5146C}"/>
          </ac:picMkLst>
        </pc:picChg>
      </pc:sldChg>
      <pc:sldChg chg="del">
        <pc:chgData name="Ruth Dukes" userId="8e1f7999-0a20-4a2a-9fee-bee7cab37f8e" providerId="ADAL" clId="{F4244AE4-016B-454B-A44F-082AFAE646DE}" dt="2024-10-23T13:41:03.049" v="1" actId="47"/>
        <pc:sldMkLst>
          <pc:docMk/>
          <pc:sldMk cId="721155293" sldId="257"/>
        </pc:sldMkLst>
      </pc:sldChg>
      <pc:sldChg chg="addSp delSp modSp add mod setBg modClrScheme delDesignElem chgLayout">
        <pc:chgData name="Ruth Dukes" userId="8e1f7999-0a20-4a2a-9fee-bee7cab37f8e" providerId="ADAL" clId="{F4244AE4-016B-454B-A44F-082AFAE646DE}" dt="2024-10-30T12:57:39.583" v="770" actId="1076"/>
        <pc:sldMkLst>
          <pc:docMk/>
          <pc:sldMk cId="4287620940" sldId="257"/>
        </pc:sldMkLst>
        <pc:spChg chg="add mod ord">
          <ac:chgData name="Ruth Dukes" userId="8e1f7999-0a20-4a2a-9fee-bee7cab37f8e" providerId="ADAL" clId="{F4244AE4-016B-454B-A44F-082AFAE646DE}" dt="2024-10-30T12:57:39.583" v="770" actId="1076"/>
          <ac:spMkLst>
            <pc:docMk/>
            <pc:sldMk cId="4287620940" sldId="257"/>
            <ac:spMk id="3" creationId="{FE1CDA27-861F-FD4E-D8BC-D1FF992D9663}"/>
          </ac:spMkLst>
        </pc:spChg>
        <pc:spChg chg="add del mod ord">
          <ac:chgData name="Ruth Dukes" userId="8e1f7999-0a20-4a2a-9fee-bee7cab37f8e" providerId="ADAL" clId="{F4244AE4-016B-454B-A44F-082AFAE646DE}" dt="2024-10-23T14:20:32.048" v="212" actId="478"/>
          <ac:spMkLst>
            <pc:docMk/>
            <pc:sldMk cId="4287620940" sldId="257"/>
            <ac:spMk id="5" creationId="{1D17AE6E-2F3C-B078-8D59-C8B355DEA74D}"/>
          </ac:spMkLst>
        </pc:spChg>
        <pc:spChg chg="add mod ord">
          <ac:chgData name="Ruth Dukes" userId="8e1f7999-0a20-4a2a-9fee-bee7cab37f8e" providerId="ADAL" clId="{F4244AE4-016B-454B-A44F-082AFAE646DE}" dt="2024-10-30T12:57:24.074" v="768" actId="27636"/>
          <ac:spMkLst>
            <pc:docMk/>
            <pc:sldMk cId="4287620940" sldId="257"/>
            <ac:spMk id="6" creationId="{E5C78BFF-7F73-25F0-8741-47FB8A075C16}"/>
          </ac:spMkLst>
        </pc:spChg>
        <pc:spChg chg="add del">
          <ac:chgData name="Ruth Dukes" userId="8e1f7999-0a20-4a2a-9fee-bee7cab37f8e" providerId="ADAL" clId="{F4244AE4-016B-454B-A44F-082AFAE646DE}" dt="2024-10-23T14:46:00.186" v="419"/>
          <ac:spMkLst>
            <pc:docMk/>
            <pc:sldMk cId="4287620940" sldId="257"/>
            <ac:spMk id="11" creationId="{CEF6118E-44FB-4509-B4D9-129052E4C6EE}"/>
          </ac:spMkLst>
        </pc:spChg>
        <pc:spChg chg="add">
          <ac:chgData name="Ruth Dukes" userId="8e1f7999-0a20-4a2a-9fee-bee7cab37f8e" providerId="ADAL" clId="{F4244AE4-016B-454B-A44F-082AFAE646DE}" dt="2024-10-23T14:48:58.032" v="436" actId="26606"/>
          <ac:spMkLst>
            <pc:docMk/>
            <pc:sldMk cId="4287620940" sldId="257"/>
            <ac:spMk id="15" creationId="{DAD27A50-88D7-4E2A-8488-F2879768AF35}"/>
          </ac:spMkLst>
        </pc:spChg>
        <pc:spChg chg="add">
          <ac:chgData name="Ruth Dukes" userId="8e1f7999-0a20-4a2a-9fee-bee7cab37f8e" providerId="ADAL" clId="{F4244AE4-016B-454B-A44F-082AFAE646DE}" dt="2024-10-23T14:48:58.032" v="436" actId="26606"/>
          <ac:spMkLst>
            <pc:docMk/>
            <pc:sldMk cId="4287620940" sldId="257"/>
            <ac:spMk id="21" creationId="{7C704F0F-1CD8-4DC1-AEE9-225958232415}"/>
          </ac:spMkLst>
        </pc:spChg>
        <pc:spChg chg="add">
          <ac:chgData name="Ruth Dukes" userId="8e1f7999-0a20-4a2a-9fee-bee7cab37f8e" providerId="ADAL" clId="{F4244AE4-016B-454B-A44F-082AFAE646DE}" dt="2024-10-23T14:48:58.032" v="436" actId="26606"/>
          <ac:spMkLst>
            <pc:docMk/>
            <pc:sldMk cId="4287620940" sldId="257"/>
            <ac:spMk id="23" creationId="{AC546BE4-C7A3-4A47-9FA5-0866D5E656B4}"/>
          </ac:spMkLst>
        </pc:spChg>
        <pc:picChg chg="add mod ord">
          <ac:chgData name="Ruth Dukes" userId="8e1f7999-0a20-4a2a-9fee-bee7cab37f8e" providerId="ADAL" clId="{F4244AE4-016B-454B-A44F-082AFAE646DE}" dt="2024-10-23T14:48:58.032" v="436" actId="26606"/>
          <ac:picMkLst>
            <pc:docMk/>
            <pc:sldMk cId="4287620940" sldId="257"/>
            <ac:picMk id="2" creationId="{635F3F54-A476-89A7-D92F-8A270E6EF671}"/>
          </ac:picMkLst>
        </pc:picChg>
        <pc:picChg chg="mod ord">
          <ac:chgData name="Ruth Dukes" userId="8e1f7999-0a20-4a2a-9fee-bee7cab37f8e" providerId="ADAL" clId="{F4244AE4-016B-454B-A44F-082AFAE646DE}" dt="2024-10-23T14:48:58.032" v="436" actId="26606"/>
          <ac:picMkLst>
            <pc:docMk/>
            <pc:sldMk cId="4287620940" sldId="257"/>
            <ac:picMk id="4" creationId="{3E896624-BCE6-2DB1-6180-79036BDE79D3}"/>
          </ac:picMkLst>
        </pc:picChg>
        <pc:picChg chg="add">
          <ac:chgData name="Ruth Dukes" userId="8e1f7999-0a20-4a2a-9fee-bee7cab37f8e" providerId="ADAL" clId="{F4244AE4-016B-454B-A44F-082AFAE646DE}" dt="2024-10-23T14:48:58.032" v="436" actId="26606"/>
          <ac:picMkLst>
            <pc:docMk/>
            <pc:sldMk cId="4287620940" sldId="257"/>
            <ac:picMk id="8" creationId="{94DDC893-E5EF-4CDE-B040-BA5B53AADD78}"/>
          </ac:picMkLst>
        </pc:picChg>
        <pc:picChg chg="add">
          <ac:chgData name="Ruth Dukes" userId="8e1f7999-0a20-4a2a-9fee-bee7cab37f8e" providerId="ADAL" clId="{F4244AE4-016B-454B-A44F-082AFAE646DE}" dt="2024-10-23T14:48:58.032" v="436" actId="26606"/>
          <ac:picMkLst>
            <pc:docMk/>
            <pc:sldMk cId="4287620940" sldId="257"/>
            <ac:picMk id="13" creationId="{85F1A06D-D369-4974-8208-56120C5E7A97}"/>
          </ac:picMkLst>
        </pc:picChg>
        <pc:picChg chg="add">
          <ac:chgData name="Ruth Dukes" userId="8e1f7999-0a20-4a2a-9fee-bee7cab37f8e" providerId="ADAL" clId="{F4244AE4-016B-454B-A44F-082AFAE646DE}" dt="2024-10-23T14:48:58.032" v="436" actId="26606"/>
          <ac:picMkLst>
            <pc:docMk/>
            <pc:sldMk cId="4287620940" sldId="257"/>
            <ac:picMk id="17" creationId="{A47C6ACD-2325-48C6-B9F3-C21563A05EA5}"/>
          </ac:picMkLst>
        </pc:picChg>
        <pc:picChg chg="add">
          <ac:chgData name="Ruth Dukes" userId="8e1f7999-0a20-4a2a-9fee-bee7cab37f8e" providerId="ADAL" clId="{F4244AE4-016B-454B-A44F-082AFAE646DE}" dt="2024-10-23T14:48:58.032" v="436" actId="26606"/>
          <ac:picMkLst>
            <pc:docMk/>
            <pc:sldMk cId="4287620940" sldId="257"/>
            <ac:picMk id="19" creationId="{1081DF83-4F35-4560-87E6-0DE8AAAC33DB}"/>
          </ac:picMkLst>
        </pc:picChg>
      </pc:sldChg>
      <pc:sldChg chg="addSp delSp modSp new mod setBg addAnim delAnim setClrOvrMap delDesignElem">
        <pc:chgData name="Ruth Dukes" userId="8e1f7999-0a20-4a2a-9fee-bee7cab37f8e" providerId="ADAL" clId="{F4244AE4-016B-454B-A44F-082AFAE646DE}" dt="2024-10-24T10:20:11.420" v="710" actId="20577"/>
        <pc:sldMkLst>
          <pc:docMk/>
          <pc:sldMk cId="2876364059" sldId="258"/>
        </pc:sldMkLst>
        <pc:spChg chg="mod">
          <ac:chgData name="Ruth Dukes" userId="8e1f7999-0a20-4a2a-9fee-bee7cab37f8e" providerId="ADAL" clId="{F4244AE4-016B-454B-A44F-082AFAE646DE}" dt="2024-10-24T10:20:11.420" v="710" actId="20577"/>
          <ac:spMkLst>
            <pc:docMk/>
            <pc:sldMk cId="2876364059" sldId="258"/>
            <ac:spMk id="2" creationId="{0861EC46-01AD-72D7-8F31-51A0CB119E1E}"/>
          </ac:spMkLst>
        </pc:spChg>
        <pc:spChg chg="mod">
          <ac:chgData name="Ruth Dukes" userId="8e1f7999-0a20-4a2a-9fee-bee7cab37f8e" providerId="ADAL" clId="{F4244AE4-016B-454B-A44F-082AFAE646DE}" dt="2024-10-24T10:20:00.733" v="704" actId="20577"/>
          <ac:spMkLst>
            <pc:docMk/>
            <pc:sldMk cId="2876364059" sldId="258"/>
            <ac:spMk id="3" creationId="{67E7E2BD-27CF-9AEC-3064-1181344FD89B}"/>
          </ac:spMkLst>
        </pc:spChg>
        <pc:spChg chg="add del">
          <ac:chgData name="Ruth Dukes" userId="8e1f7999-0a20-4a2a-9fee-bee7cab37f8e" providerId="ADAL" clId="{F4244AE4-016B-454B-A44F-082AFAE646DE}" dt="2024-10-23T14:34:15.984" v="303" actId="26606"/>
          <ac:spMkLst>
            <pc:docMk/>
            <pc:sldMk cId="2876364059" sldId="258"/>
            <ac:spMk id="8" creationId="{9B7AD9F6-8CE7-4299-8FC6-328F4DCD3FF9}"/>
          </ac:spMkLst>
        </pc:spChg>
        <pc:spChg chg="add del">
          <ac:chgData name="Ruth Dukes" userId="8e1f7999-0a20-4a2a-9fee-bee7cab37f8e" providerId="ADAL" clId="{F4244AE4-016B-454B-A44F-082AFAE646DE}" dt="2024-10-23T14:33:23.237" v="296" actId="26606"/>
          <ac:spMkLst>
            <pc:docMk/>
            <pc:sldMk cId="2876364059" sldId="258"/>
            <ac:spMk id="9" creationId="{71B2258F-86CA-4D4D-8270-BC05FCDEBFB3}"/>
          </ac:spMkLst>
        </pc:spChg>
        <pc:spChg chg="add del">
          <ac:chgData name="Ruth Dukes" userId="8e1f7999-0a20-4a2a-9fee-bee7cab37f8e" providerId="ADAL" clId="{F4244AE4-016B-454B-A44F-082AFAE646DE}" dt="2024-10-23T14:35:23.107" v="315" actId="26606"/>
          <ac:spMkLst>
            <pc:docMk/>
            <pc:sldMk cId="2876364059" sldId="258"/>
            <ac:spMk id="10" creationId="{9B7AD9F6-8CE7-4299-8FC6-328F4DCD3FF9}"/>
          </ac:spMkLst>
        </pc:spChg>
        <pc:spChg chg="add del">
          <ac:chgData name="Ruth Dukes" userId="8e1f7999-0a20-4a2a-9fee-bee7cab37f8e" providerId="ADAL" clId="{F4244AE4-016B-454B-A44F-082AFAE646DE}" dt="2024-10-23T14:33:32.976" v="300" actId="26606"/>
          <ac:spMkLst>
            <pc:docMk/>
            <pc:sldMk cId="2876364059" sldId="258"/>
            <ac:spMk id="11" creationId="{28C8EF06-5EC3-4883-AFAF-D74FF46550FB}"/>
          </ac:spMkLst>
        </pc:spChg>
        <pc:spChg chg="add del">
          <ac:chgData name="Ruth Dukes" userId="8e1f7999-0a20-4a2a-9fee-bee7cab37f8e" providerId="ADAL" clId="{F4244AE4-016B-454B-A44F-082AFAE646DE}" dt="2024-10-23T14:33:32.976" v="300" actId="26606"/>
          <ac:spMkLst>
            <pc:docMk/>
            <pc:sldMk cId="2876364059" sldId="258"/>
            <ac:spMk id="12" creationId="{7DA3C418-758E-4180-A5D0-8655D6804587}"/>
          </ac:spMkLst>
        </pc:spChg>
        <pc:spChg chg="add del">
          <ac:chgData name="Ruth Dukes" userId="8e1f7999-0a20-4a2a-9fee-bee7cab37f8e" providerId="ADAL" clId="{F4244AE4-016B-454B-A44F-082AFAE646DE}" dt="2024-10-23T14:34:15.984" v="303" actId="26606"/>
          <ac:spMkLst>
            <pc:docMk/>
            <pc:sldMk cId="2876364059" sldId="258"/>
            <ac:spMk id="13" creationId="{F49775AF-8896-43EE-92C6-83497D6DC56F}"/>
          </ac:spMkLst>
        </pc:spChg>
        <pc:spChg chg="add del">
          <ac:chgData name="Ruth Dukes" userId="8e1f7999-0a20-4a2a-9fee-bee7cab37f8e" providerId="ADAL" clId="{F4244AE4-016B-454B-A44F-082AFAE646DE}" dt="2024-10-23T14:35:23.107" v="315" actId="26606"/>
          <ac:spMkLst>
            <pc:docMk/>
            <pc:sldMk cId="2876364059" sldId="258"/>
            <ac:spMk id="14" creationId="{F49775AF-8896-43EE-92C6-83497D6DC56F}"/>
          </ac:spMkLst>
        </pc:spChg>
        <pc:spChg chg="add del">
          <ac:chgData name="Ruth Dukes" userId="8e1f7999-0a20-4a2a-9fee-bee7cab37f8e" providerId="ADAL" clId="{F4244AE4-016B-454B-A44F-082AFAE646DE}" dt="2024-10-23T14:34:27.360" v="305" actId="26606"/>
          <ac:spMkLst>
            <pc:docMk/>
            <pc:sldMk cId="2876364059" sldId="258"/>
            <ac:spMk id="15" creationId="{676A1B86-DC99-46B9-B5AA-A7E928EA9CF7}"/>
          </ac:spMkLst>
        </pc:spChg>
        <pc:spChg chg="add del">
          <ac:chgData name="Ruth Dukes" userId="8e1f7999-0a20-4a2a-9fee-bee7cab37f8e" providerId="ADAL" clId="{F4244AE4-016B-454B-A44F-082AFAE646DE}" dt="2024-10-23T14:34:27.360" v="305" actId="26606"/>
          <ac:spMkLst>
            <pc:docMk/>
            <pc:sldMk cId="2876364059" sldId="258"/>
            <ac:spMk id="16" creationId="{E9304FFE-74E9-4316-B822-F35A685E2D09}"/>
          </ac:spMkLst>
        </pc:spChg>
        <pc:spChg chg="add del">
          <ac:chgData name="Ruth Dukes" userId="8e1f7999-0a20-4a2a-9fee-bee7cab37f8e" providerId="ADAL" clId="{F4244AE4-016B-454B-A44F-082AFAE646DE}" dt="2024-10-23T14:34:32.177" v="309" actId="26606"/>
          <ac:spMkLst>
            <pc:docMk/>
            <pc:sldMk cId="2876364059" sldId="258"/>
            <ac:spMk id="18" creationId="{9B7AD9F6-8CE7-4299-8FC6-328F4DCD3FF9}"/>
          </ac:spMkLst>
        </pc:spChg>
        <pc:spChg chg="add del">
          <ac:chgData name="Ruth Dukes" userId="8e1f7999-0a20-4a2a-9fee-bee7cab37f8e" providerId="ADAL" clId="{F4244AE4-016B-454B-A44F-082AFAE646DE}" dt="2024-10-23T14:34:32.177" v="309" actId="26606"/>
          <ac:spMkLst>
            <pc:docMk/>
            <pc:sldMk cId="2876364059" sldId="258"/>
            <ac:spMk id="19" creationId="{F49775AF-8896-43EE-92C6-83497D6DC56F}"/>
          </ac:spMkLst>
        </pc:spChg>
        <pc:spChg chg="add del">
          <ac:chgData name="Ruth Dukes" userId="8e1f7999-0a20-4a2a-9fee-bee7cab37f8e" providerId="ADAL" clId="{F4244AE4-016B-454B-A44F-082AFAE646DE}" dt="2024-10-23T14:46:20.844" v="424"/>
          <ac:spMkLst>
            <pc:docMk/>
            <pc:sldMk cId="2876364059" sldId="258"/>
            <ac:spMk id="20" creationId="{4A5788BB-481F-4FC7-AD49-73D20DDD6AE4}"/>
          </ac:spMkLst>
        </pc:spChg>
        <pc:spChg chg="add">
          <ac:chgData name="Ruth Dukes" userId="8e1f7999-0a20-4a2a-9fee-bee7cab37f8e" providerId="ADAL" clId="{F4244AE4-016B-454B-A44F-082AFAE646DE}" dt="2024-10-23T14:46:32.529" v="426" actId="26606"/>
          <ac:spMkLst>
            <pc:docMk/>
            <pc:sldMk cId="2876364059" sldId="258"/>
            <ac:spMk id="21" creationId="{C885E190-58DD-42DD-A4A8-401E15C92A52}"/>
          </ac:spMkLst>
        </pc:spChg>
        <pc:spChg chg="add del">
          <ac:chgData name="Ruth Dukes" userId="8e1f7999-0a20-4a2a-9fee-bee7cab37f8e" providerId="ADAL" clId="{F4244AE4-016B-454B-A44F-082AFAE646DE}" dt="2024-10-23T14:46:00.186" v="419"/>
          <ac:spMkLst>
            <pc:docMk/>
            <pc:sldMk cId="2876364059" sldId="258"/>
            <ac:spMk id="22" creationId="{36C4118A-B523-45D9-B427-8E05B2DEA65C}"/>
          </ac:spMkLst>
        </pc:spChg>
        <pc:picChg chg="add mod ord">
          <ac:chgData name="Ruth Dukes" userId="8e1f7999-0a20-4a2a-9fee-bee7cab37f8e" providerId="ADAL" clId="{F4244AE4-016B-454B-A44F-082AFAE646DE}" dt="2024-10-23T14:33:32.976" v="300" actId="26606"/>
          <ac:picMkLst>
            <pc:docMk/>
            <pc:sldMk cId="2876364059" sldId="258"/>
            <ac:picMk id="4" creationId="{92E9F582-41D5-1156-B107-49A0B521652F}"/>
          </ac:picMkLst>
        </pc:picChg>
        <pc:picChg chg="add del mod">
          <ac:chgData name="Ruth Dukes" userId="8e1f7999-0a20-4a2a-9fee-bee7cab37f8e" providerId="ADAL" clId="{F4244AE4-016B-454B-A44F-082AFAE646DE}" dt="2024-10-23T14:35:09.249" v="312" actId="478"/>
          <ac:picMkLst>
            <pc:docMk/>
            <pc:sldMk cId="2876364059" sldId="258"/>
            <ac:picMk id="6" creationId="{F0A184A6-5A3E-541B-A36C-350F85FA4567}"/>
          </ac:picMkLst>
        </pc:picChg>
        <pc:picChg chg="add mod ord">
          <ac:chgData name="Ruth Dukes" userId="8e1f7999-0a20-4a2a-9fee-bee7cab37f8e" providerId="ADAL" clId="{F4244AE4-016B-454B-A44F-082AFAE646DE}" dt="2024-10-23T14:46:32.529" v="426" actId="26606"/>
          <ac:picMkLst>
            <pc:docMk/>
            <pc:sldMk cId="2876364059" sldId="258"/>
            <ac:picMk id="17" creationId="{F062639B-4F86-4D9D-F08C-285F4DC9B614}"/>
          </ac:picMkLst>
        </pc:picChg>
      </pc:sldChg>
      <pc:sldChg chg="addSp delSp modSp add mod ord setBg modClrScheme delDesignElem chgLayout">
        <pc:chgData name="Ruth Dukes" userId="8e1f7999-0a20-4a2a-9fee-bee7cab37f8e" providerId="ADAL" clId="{F4244AE4-016B-454B-A44F-082AFAE646DE}" dt="2024-11-07T07:18:38.767" v="2158" actId="20577"/>
        <pc:sldMkLst>
          <pc:docMk/>
          <pc:sldMk cId="951341762" sldId="259"/>
        </pc:sldMkLst>
        <pc:spChg chg="add mod ord">
          <ac:chgData name="Ruth Dukes" userId="8e1f7999-0a20-4a2a-9fee-bee7cab37f8e" providerId="ADAL" clId="{F4244AE4-016B-454B-A44F-082AFAE646DE}" dt="2024-10-23T14:48:32.236" v="434" actId="26606"/>
          <ac:spMkLst>
            <pc:docMk/>
            <pc:sldMk cId="951341762" sldId="259"/>
            <ac:spMk id="2" creationId="{ADE52A0D-C737-FA16-6121-56CC39FC4C75}"/>
          </ac:spMkLst>
        </pc:spChg>
        <pc:spChg chg="add del mod ord">
          <ac:chgData name="Ruth Dukes" userId="8e1f7999-0a20-4a2a-9fee-bee7cab37f8e" providerId="ADAL" clId="{F4244AE4-016B-454B-A44F-082AFAE646DE}" dt="2024-10-23T14:37:02.296" v="328" actId="478"/>
          <ac:spMkLst>
            <pc:docMk/>
            <pc:sldMk cId="951341762" sldId="259"/>
            <ac:spMk id="3" creationId="{4EBF286A-EE13-05D0-D848-218DCEBC3333}"/>
          </ac:spMkLst>
        </pc:spChg>
        <pc:spChg chg="add mod ord">
          <ac:chgData name="Ruth Dukes" userId="8e1f7999-0a20-4a2a-9fee-bee7cab37f8e" providerId="ADAL" clId="{F4244AE4-016B-454B-A44F-082AFAE646DE}" dt="2024-11-07T07:18:38.767" v="2158" actId="20577"/>
          <ac:spMkLst>
            <pc:docMk/>
            <pc:sldMk cId="951341762" sldId="259"/>
            <ac:spMk id="4" creationId="{E43086FD-45E4-723C-9489-237B2AAE4604}"/>
          </ac:spMkLst>
        </pc:spChg>
        <pc:spChg chg="add del">
          <ac:chgData name="Ruth Dukes" userId="8e1f7999-0a20-4a2a-9fee-bee7cab37f8e" providerId="ADAL" clId="{F4244AE4-016B-454B-A44F-082AFAE646DE}" dt="2024-10-23T14:46:00.186" v="419"/>
          <ac:spMkLst>
            <pc:docMk/>
            <pc:sldMk cId="951341762" sldId="259"/>
            <ac:spMk id="10" creationId="{2C61293E-6EBE-43EF-A52C-9BEBFD7679D4}"/>
          </ac:spMkLst>
        </pc:spChg>
        <pc:spChg chg="add del">
          <ac:chgData name="Ruth Dukes" userId="8e1f7999-0a20-4a2a-9fee-bee7cab37f8e" providerId="ADAL" clId="{F4244AE4-016B-454B-A44F-082AFAE646DE}" dt="2024-10-23T14:46:00.186" v="419"/>
          <ac:spMkLst>
            <pc:docMk/>
            <pc:sldMk cId="951341762" sldId="259"/>
            <ac:spMk id="12" creationId="{21540236-BFD5-4A9D-8840-4703E7F76825}"/>
          </ac:spMkLst>
        </pc:spChg>
        <pc:spChg chg="add">
          <ac:chgData name="Ruth Dukes" userId="8e1f7999-0a20-4a2a-9fee-bee7cab37f8e" providerId="ADAL" clId="{F4244AE4-016B-454B-A44F-082AFAE646DE}" dt="2024-10-23T14:48:32.236" v="434" actId="26606"/>
          <ac:spMkLst>
            <pc:docMk/>
            <pc:sldMk cId="951341762" sldId="259"/>
            <ac:spMk id="14" creationId="{989BE678-777B-482A-A616-FEDC47B162E5}"/>
          </ac:spMkLst>
        </pc:spChg>
        <pc:spChg chg="add">
          <ac:chgData name="Ruth Dukes" userId="8e1f7999-0a20-4a2a-9fee-bee7cab37f8e" providerId="ADAL" clId="{F4244AE4-016B-454B-A44F-082AFAE646DE}" dt="2024-10-23T14:48:32.236" v="434" actId="26606"/>
          <ac:spMkLst>
            <pc:docMk/>
            <pc:sldMk cId="951341762" sldId="259"/>
            <ac:spMk id="20" creationId="{D28BE0C3-2102-4820-B88B-A448B1840D14}"/>
          </ac:spMkLst>
        </pc:spChg>
        <pc:spChg chg="add">
          <ac:chgData name="Ruth Dukes" userId="8e1f7999-0a20-4a2a-9fee-bee7cab37f8e" providerId="ADAL" clId="{F4244AE4-016B-454B-A44F-082AFAE646DE}" dt="2024-10-23T14:48:32.236" v="434" actId="26606"/>
          <ac:spMkLst>
            <pc:docMk/>
            <pc:sldMk cId="951341762" sldId="259"/>
            <ac:spMk id="22" creationId="{C8A3C342-1D03-412F-8DD3-BF519E8E0AE9}"/>
          </ac:spMkLst>
        </pc:spChg>
        <pc:spChg chg="add">
          <ac:chgData name="Ruth Dukes" userId="8e1f7999-0a20-4a2a-9fee-bee7cab37f8e" providerId="ADAL" clId="{F4244AE4-016B-454B-A44F-082AFAE646DE}" dt="2024-10-23T14:48:32.236" v="434" actId="26606"/>
          <ac:spMkLst>
            <pc:docMk/>
            <pc:sldMk cId="951341762" sldId="259"/>
            <ac:spMk id="24" creationId="{81CC9B02-E087-4350-AEBD-2C3CF001AF01}"/>
          </ac:spMkLst>
        </pc:spChg>
        <pc:picChg chg="mod ord">
          <ac:chgData name="Ruth Dukes" userId="8e1f7999-0a20-4a2a-9fee-bee7cab37f8e" providerId="ADAL" clId="{F4244AE4-016B-454B-A44F-082AFAE646DE}" dt="2024-10-23T14:48:32.236" v="434" actId="26606"/>
          <ac:picMkLst>
            <pc:docMk/>
            <pc:sldMk cId="951341762" sldId="259"/>
            <ac:picMk id="5" creationId="{B90F2910-9782-6DB8-0E0F-6E94A2DEAC46}"/>
          </ac:picMkLst>
        </pc:picChg>
        <pc:picChg chg="add">
          <ac:chgData name="Ruth Dukes" userId="8e1f7999-0a20-4a2a-9fee-bee7cab37f8e" providerId="ADAL" clId="{F4244AE4-016B-454B-A44F-082AFAE646DE}" dt="2024-10-23T14:48:32.236" v="434" actId="26606"/>
          <ac:picMkLst>
            <pc:docMk/>
            <pc:sldMk cId="951341762" sldId="259"/>
            <ac:picMk id="7" creationId="{DF19BAF3-7E20-4B9D-B544-BABAEEA1FA75}"/>
          </ac:picMkLst>
        </pc:picChg>
        <pc:picChg chg="add">
          <ac:chgData name="Ruth Dukes" userId="8e1f7999-0a20-4a2a-9fee-bee7cab37f8e" providerId="ADAL" clId="{F4244AE4-016B-454B-A44F-082AFAE646DE}" dt="2024-10-23T14:48:32.236" v="434" actId="26606"/>
          <ac:picMkLst>
            <pc:docMk/>
            <pc:sldMk cId="951341762" sldId="259"/>
            <ac:picMk id="8" creationId="{950648F4-ABCD-4DF0-8641-76CFB2354721}"/>
          </ac:picMkLst>
        </pc:picChg>
        <pc:picChg chg="add">
          <ac:chgData name="Ruth Dukes" userId="8e1f7999-0a20-4a2a-9fee-bee7cab37f8e" providerId="ADAL" clId="{F4244AE4-016B-454B-A44F-082AFAE646DE}" dt="2024-10-23T14:48:32.236" v="434" actId="26606"/>
          <ac:picMkLst>
            <pc:docMk/>
            <pc:sldMk cId="951341762" sldId="259"/>
            <ac:picMk id="16" creationId="{CF1EB4BD-9C7E-4AA3-9681-C7EB0DA6250B}"/>
          </ac:picMkLst>
        </pc:picChg>
        <pc:picChg chg="add">
          <ac:chgData name="Ruth Dukes" userId="8e1f7999-0a20-4a2a-9fee-bee7cab37f8e" providerId="ADAL" clId="{F4244AE4-016B-454B-A44F-082AFAE646DE}" dt="2024-10-23T14:48:32.236" v="434" actId="26606"/>
          <ac:picMkLst>
            <pc:docMk/>
            <pc:sldMk cId="951341762" sldId="259"/>
            <ac:picMk id="18" creationId="{94AAE3AA-3759-4D28-B0EF-575F25A5146C}"/>
          </ac:picMkLst>
        </pc:picChg>
      </pc:sldChg>
      <pc:sldChg chg="add del">
        <pc:chgData name="Ruth Dukes" userId="8e1f7999-0a20-4a2a-9fee-bee7cab37f8e" providerId="ADAL" clId="{F4244AE4-016B-454B-A44F-082AFAE646DE}" dt="2024-10-23T13:41:11.137" v="4" actId="47"/>
        <pc:sldMkLst>
          <pc:docMk/>
          <pc:sldMk cId="2242896009" sldId="260"/>
        </pc:sldMkLst>
      </pc:sldChg>
      <pc:sldChg chg="addSp delSp modSp add mod ord setBg modClrScheme delDesignElem chgLayout">
        <pc:chgData name="Ruth Dukes" userId="8e1f7999-0a20-4a2a-9fee-bee7cab37f8e" providerId="ADAL" clId="{F4244AE4-016B-454B-A44F-082AFAE646DE}" dt="2024-10-31T10:19:42.624" v="2085" actId="27636"/>
        <pc:sldMkLst>
          <pc:docMk/>
          <pc:sldMk cId="68655421" sldId="264"/>
        </pc:sldMkLst>
        <pc:spChg chg="del mod">
          <ac:chgData name="Ruth Dukes" userId="8e1f7999-0a20-4a2a-9fee-bee7cab37f8e" providerId="ADAL" clId="{F4244AE4-016B-454B-A44F-082AFAE646DE}" dt="2024-10-31T09:09:06.738" v="1515" actId="478"/>
          <ac:spMkLst>
            <pc:docMk/>
            <pc:sldMk cId="68655421" sldId="264"/>
            <ac:spMk id="2" creationId="{3EF5CBA2-52B5-4A31-BD21-B34AB463F5FE}"/>
          </ac:spMkLst>
        </pc:spChg>
        <pc:spChg chg="add mod ord">
          <ac:chgData name="Ruth Dukes" userId="8e1f7999-0a20-4a2a-9fee-bee7cab37f8e" providerId="ADAL" clId="{F4244AE4-016B-454B-A44F-082AFAE646DE}" dt="2024-10-31T09:09:17.106" v="1517" actId="14100"/>
          <ac:spMkLst>
            <pc:docMk/>
            <pc:sldMk cId="68655421" sldId="264"/>
            <ac:spMk id="13" creationId="{7AB612F4-AE1C-4211-27CC-A19476EB6C0E}"/>
          </ac:spMkLst>
        </pc:spChg>
        <pc:spChg chg="add del mod ord">
          <ac:chgData name="Ruth Dukes" userId="8e1f7999-0a20-4a2a-9fee-bee7cab37f8e" providerId="ADAL" clId="{F4244AE4-016B-454B-A44F-082AFAE646DE}" dt="2024-10-23T13:45:08.398" v="65" actId="700"/>
          <ac:spMkLst>
            <pc:docMk/>
            <pc:sldMk cId="68655421" sldId="264"/>
            <ac:spMk id="14" creationId="{021AC6DD-CD3C-5997-8612-67996A4635BC}"/>
          </ac:spMkLst>
        </pc:spChg>
        <pc:spChg chg="add del mod ord">
          <ac:chgData name="Ruth Dukes" userId="8e1f7999-0a20-4a2a-9fee-bee7cab37f8e" providerId="ADAL" clId="{F4244AE4-016B-454B-A44F-082AFAE646DE}" dt="2024-10-23T13:45:08.398" v="65" actId="700"/>
          <ac:spMkLst>
            <pc:docMk/>
            <pc:sldMk cId="68655421" sldId="264"/>
            <ac:spMk id="15" creationId="{9E8E7D08-5129-1317-5C81-18FAF697F150}"/>
          </ac:spMkLst>
        </pc:spChg>
        <pc:spChg chg="add del mod ord">
          <ac:chgData name="Ruth Dukes" userId="8e1f7999-0a20-4a2a-9fee-bee7cab37f8e" providerId="ADAL" clId="{F4244AE4-016B-454B-A44F-082AFAE646DE}" dt="2024-10-23T13:46:02.336" v="70" actId="26606"/>
          <ac:spMkLst>
            <pc:docMk/>
            <pc:sldMk cId="68655421" sldId="264"/>
            <ac:spMk id="16" creationId="{D23485AD-592F-84A2-8867-E12D1545D8FE}"/>
          </ac:spMkLst>
        </pc:spChg>
        <pc:spChg chg="add mod ord">
          <ac:chgData name="Ruth Dukes" userId="8e1f7999-0a20-4a2a-9fee-bee7cab37f8e" providerId="ADAL" clId="{F4244AE4-016B-454B-A44F-082AFAE646DE}" dt="2024-10-31T10:19:42.624" v="2085" actId="27636"/>
          <ac:spMkLst>
            <pc:docMk/>
            <pc:sldMk cId="68655421" sldId="264"/>
            <ac:spMk id="17" creationId="{13EC8E23-D0C5-9C7B-E1DC-6E7603C8668E}"/>
          </ac:spMkLst>
        </pc:spChg>
        <pc:spChg chg="add del">
          <ac:chgData name="Ruth Dukes" userId="8e1f7999-0a20-4a2a-9fee-bee7cab37f8e" providerId="ADAL" clId="{F4244AE4-016B-454B-A44F-082AFAE646DE}" dt="2024-10-23T13:45:22.521" v="67" actId="26606"/>
          <ac:spMkLst>
            <pc:docMk/>
            <pc:sldMk cId="68655421" sldId="264"/>
            <ac:spMk id="22" creationId="{B3684CCF-CEBB-4D8E-A366-95E43D4C790B}"/>
          </ac:spMkLst>
        </pc:spChg>
        <pc:spChg chg="add del">
          <ac:chgData name="Ruth Dukes" userId="8e1f7999-0a20-4a2a-9fee-bee7cab37f8e" providerId="ADAL" clId="{F4244AE4-016B-454B-A44F-082AFAE646DE}" dt="2024-10-23T13:45:22.521" v="67" actId="26606"/>
          <ac:spMkLst>
            <pc:docMk/>
            <pc:sldMk cId="68655421" sldId="264"/>
            <ac:spMk id="24" creationId="{70BEB1E7-2F88-40BC-B73D-42E5B6F80BFC}"/>
          </ac:spMkLst>
        </pc:spChg>
        <pc:spChg chg="add del">
          <ac:chgData name="Ruth Dukes" userId="8e1f7999-0a20-4a2a-9fee-bee7cab37f8e" providerId="ADAL" clId="{F4244AE4-016B-454B-A44F-082AFAE646DE}" dt="2024-10-23T13:46:02.321" v="69" actId="26606"/>
          <ac:spMkLst>
            <pc:docMk/>
            <pc:sldMk cId="68655421" sldId="264"/>
            <ac:spMk id="26" creationId="{AD96FDFD-4E42-4A06-B8B5-768A1DB9C2A9}"/>
          </ac:spMkLst>
        </pc:spChg>
        <pc:spChg chg="add del">
          <ac:chgData name="Ruth Dukes" userId="8e1f7999-0a20-4a2a-9fee-bee7cab37f8e" providerId="ADAL" clId="{F4244AE4-016B-454B-A44F-082AFAE646DE}" dt="2024-10-23T13:54:40.310" v="86" actId="26606"/>
          <ac:spMkLst>
            <pc:docMk/>
            <pc:sldMk cId="68655421" sldId="264"/>
            <ac:spMk id="28" creationId="{0AA75791-ABD6-45E2-B58A-77112BD0F85A}"/>
          </ac:spMkLst>
        </pc:spChg>
        <pc:spChg chg="add del">
          <ac:chgData name="Ruth Dukes" userId="8e1f7999-0a20-4a2a-9fee-bee7cab37f8e" providerId="ADAL" clId="{F4244AE4-016B-454B-A44F-082AFAE646DE}" dt="2024-10-31T09:08:48.076" v="1510" actId="26606"/>
          <ac:spMkLst>
            <pc:docMk/>
            <pc:sldMk cId="68655421" sldId="264"/>
            <ac:spMk id="30" creationId="{44F3197D-248B-46C5-B6EE-003F4E0C6CF9}"/>
          </ac:spMkLst>
        </pc:spChg>
        <pc:spChg chg="add del">
          <ac:chgData name="Ruth Dukes" userId="8e1f7999-0a20-4a2a-9fee-bee7cab37f8e" providerId="ADAL" clId="{F4244AE4-016B-454B-A44F-082AFAE646DE}" dt="2024-10-23T14:46:00.186" v="419"/>
          <ac:spMkLst>
            <pc:docMk/>
            <pc:sldMk cId="68655421" sldId="264"/>
            <ac:spMk id="35" creationId="{B00278AE-C62A-3610-2127-E5F5BEDC2228}"/>
          </ac:spMkLst>
        </pc:spChg>
        <pc:spChg chg="add del">
          <ac:chgData name="Ruth Dukes" userId="8e1f7999-0a20-4a2a-9fee-bee7cab37f8e" providerId="ADAL" clId="{F4244AE4-016B-454B-A44F-082AFAE646DE}" dt="2024-10-31T09:08:48.076" v="1510" actId="26606"/>
          <ac:spMkLst>
            <pc:docMk/>
            <pc:sldMk cId="68655421" sldId="264"/>
            <ac:spMk id="36" creationId="{040549E2-C5A5-4ED5-80AB-070FEBDF5320}"/>
          </ac:spMkLst>
        </pc:spChg>
        <pc:spChg chg="add del">
          <ac:chgData name="Ruth Dukes" userId="8e1f7999-0a20-4a2a-9fee-bee7cab37f8e" providerId="ADAL" clId="{F4244AE4-016B-454B-A44F-082AFAE646DE}" dt="2024-10-31T09:08:48.076" v="1509" actId="26606"/>
          <ac:spMkLst>
            <pc:docMk/>
            <pc:sldMk cId="68655421" sldId="264"/>
            <ac:spMk id="45" creationId="{D6573690-978D-48A4-8645-0E01F8211B71}"/>
          </ac:spMkLst>
        </pc:spChg>
        <pc:spChg chg="add del">
          <ac:chgData name="Ruth Dukes" userId="8e1f7999-0a20-4a2a-9fee-bee7cab37f8e" providerId="ADAL" clId="{F4244AE4-016B-454B-A44F-082AFAE646DE}" dt="2024-10-31T09:08:48.076" v="1509" actId="26606"/>
          <ac:spMkLst>
            <pc:docMk/>
            <pc:sldMk cId="68655421" sldId="264"/>
            <ac:spMk id="51" creationId="{858084FA-40DB-44FC-94DA-93AA71CD6924}"/>
          </ac:spMkLst>
        </pc:spChg>
        <pc:spChg chg="add del">
          <ac:chgData name="Ruth Dukes" userId="8e1f7999-0a20-4a2a-9fee-bee7cab37f8e" providerId="ADAL" clId="{F4244AE4-016B-454B-A44F-082AFAE646DE}" dt="2024-10-31T09:08:48.076" v="1509" actId="26606"/>
          <ac:spMkLst>
            <pc:docMk/>
            <pc:sldMk cId="68655421" sldId="264"/>
            <ac:spMk id="53" creationId="{9527A868-C36D-409A-8055-802BE2A54385}"/>
          </ac:spMkLst>
        </pc:spChg>
        <pc:spChg chg="add">
          <ac:chgData name="Ruth Dukes" userId="8e1f7999-0a20-4a2a-9fee-bee7cab37f8e" providerId="ADAL" clId="{F4244AE4-016B-454B-A44F-082AFAE646DE}" dt="2024-10-31T09:08:48.076" v="1510" actId="26606"/>
          <ac:spMkLst>
            <pc:docMk/>
            <pc:sldMk cId="68655421" sldId="264"/>
            <ac:spMk id="61" creationId="{D6573690-978D-48A4-8645-0E01F8211B71}"/>
          </ac:spMkLst>
        </pc:spChg>
        <pc:spChg chg="add">
          <ac:chgData name="Ruth Dukes" userId="8e1f7999-0a20-4a2a-9fee-bee7cab37f8e" providerId="ADAL" clId="{F4244AE4-016B-454B-A44F-082AFAE646DE}" dt="2024-10-31T09:08:48.076" v="1510" actId="26606"/>
          <ac:spMkLst>
            <pc:docMk/>
            <pc:sldMk cId="68655421" sldId="264"/>
            <ac:spMk id="64" creationId="{858084FA-40DB-44FC-94DA-93AA71CD6924}"/>
          </ac:spMkLst>
        </pc:spChg>
        <pc:spChg chg="add">
          <ac:chgData name="Ruth Dukes" userId="8e1f7999-0a20-4a2a-9fee-bee7cab37f8e" providerId="ADAL" clId="{F4244AE4-016B-454B-A44F-082AFAE646DE}" dt="2024-10-31T09:08:48.076" v="1510" actId="26606"/>
          <ac:spMkLst>
            <pc:docMk/>
            <pc:sldMk cId="68655421" sldId="264"/>
            <ac:spMk id="65" creationId="{6B41991E-FEAE-49BB-BDDD-80639BB61C96}"/>
          </ac:spMkLst>
        </pc:spChg>
        <pc:grpChg chg="add del">
          <ac:chgData name="Ruth Dukes" userId="8e1f7999-0a20-4a2a-9fee-bee7cab37f8e" providerId="ADAL" clId="{F4244AE4-016B-454B-A44F-082AFAE646DE}" dt="2024-10-23T13:54:40.310" v="86" actId="26606"/>
          <ac:grpSpMkLst>
            <pc:docMk/>
            <pc:sldMk cId="68655421" sldId="264"/>
            <ac:grpSpMk id="29" creationId="{D2A542E6-1924-4FE2-89D1-3CB19468C1F6}"/>
          </ac:grpSpMkLst>
        </pc:grpChg>
        <pc:picChg chg="mod ord">
          <ac:chgData name="Ruth Dukes" userId="8e1f7999-0a20-4a2a-9fee-bee7cab37f8e" providerId="ADAL" clId="{F4244AE4-016B-454B-A44F-082AFAE646DE}" dt="2024-10-31T09:08:48.076" v="1510" actId="26606"/>
          <ac:picMkLst>
            <pc:docMk/>
            <pc:sldMk cId="68655421" sldId="264"/>
            <ac:picMk id="4" creationId="{1FFA7502-F7E6-4282-9E2E-74468745BD4C}"/>
          </ac:picMkLst>
        </pc:picChg>
        <pc:picChg chg="del">
          <ac:chgData name="Ruth Dukes" userId="8e1f7999-0a20-4a2a-9fee-bee7cab37f8e" providerId="ADAL" clId="{F4244AE4-016B-454B-A44F-082AFAE646DE}" dt="2024-10-23T13:43:50.005" v="32" actId="478"/>
          <ac:picMkLst>
            <pc:docMk/>
            <pc:sldMk cId="68655421" sldId="264"/>
            <ac:picMk id="5" creationId="{A6BD71EF-05FD-4CCD-986E-659BA63EC8D9}"/>
          </ac:picMkLst>
        </pc:picChg>
        <pc:picChg chg="del">
          <ac:chgData name="Ruth Dukes" userId="8e1f7999-0a20-4a2a-9fee-bee7cab37f8e" providerId="ADAL" clId="{F4244AE4-016B-454B-A44F-082AFAE646DE}" dt="2024-10-23T13:42:21.606" v="31" actId="478"/>
          <ac:picMkLst>
            <pc:docMk/>
            <pc:sldMk cId="68655421" sldId="264"/>
            <ac:picMk id="6" creationId="{16D48CE1-2232-401E-9001-AC362AA21676}"/>
          </ac:picMkLst>
        </pc:picChg>
        <pc:picChg chg="add mod ord">
          <ac:chgData name="Ruth Dukes" userId="8e1f7999-0a20-4a2a-9fee-bee7cab37f8e" providerId="ADAL" clId="{F4244AE4-016B-454B-A44F-082AFAE646DE}" dt="2024-10-31T09:08:53.258" v="1512" actId="27614"/>
          <ac:picMkLst>
            <pc:docMk/>
            <pc:sldMk cId="68655421" sldId="264"/>
            <ac:picMk id="6" creationId="{6E4BDD94-5A97-E613-4BEC-1DF9F72968A4}"/>
          </ac:picMkLst>
        </pc:picChg>
        <pc:picChg chg="del mod">
          <ac:chgData name="Ruth Dukes" userId="8e1f7999-0a20-4a2a-9fee-bee7cab37f8e" providerId="ADAL" clId="{F4244AE4-016B-454B-A44F-082AFAE646DE}" dt="2024-10-23T13:50:30.582" v="77" actId="478"/>
          <ac:picMkLst>
            <pc:docMk/>
            <pc:sldMk cId="68655421" sldId="264"/>
            <ac:picMk id="7" creationId="{206AED21-3821-4FDA-8439-E9CE81C155B2}"/>
          </ac:picMkLst>
        </pc:picChg>
        <pc:picChg chg="add del mod ord">
          <ac:chgData name="Ruth Dukes" userId="8e1f7999-0a20-4a2a-9fee-bee7cab37f8e" providerId="ADAL" clId="{F4244AE4-016B-454B-A44F-082AFAE646DE}" dt="2024-10-23T13:47:27.850" v="73" actId="478"/>
          <ac:picMkLst>
            <pc:docMk/>
            <pc:sldMk cId="68655421" sldId="264"/>
            <ac:picMk id="12" creationId="{A61692F3-2D5D-6DFA-873A-AA593EDEC03A}"/>
          </ac:picMkLst>
        </pc:picChg>
        <pc:picChg chg="add mod ord">
          <ac:chgData name="Ruth Dukes" userId="8e1f7999-0a20-4a2a-9fee-bee7cab37f8e" providerId="ADAL" clId="{F4244AE4-016B-454B-A44F-082AFAE646DE}" dt="2024-10-31T09:08:53.086" v="1511" actId="27614"/>
          <ac:picMkLst>
            <pc:docMk/>
            <pc:sldMk cId="68655421" sldId="264"/>
            <ac:picMk id="19" creationId="{EF0D393B-862D-E4B2-A9BF-B59EC4FDAEAE}"/>
          </ac:picMkLst>
        </pc:picChg>
        <pc:picChg chg="add mod ord">
          <ac:chgData name="Ruth Dukes" userId="8e1f7999-0a20-4a2a-9fee-bee7cab37f8e" providerId="ADAL" clId="{F4244AE4-016B-454B-A44F-082AFAE646DE}" dt="2024-10-31T09:08:53.258" v="1513" actId="27614"/>
          <ac:picMkLst>
            <pc:docMk/>
            <pc:sldMk cId="68655421" sldId="264"/>
            <ac:picMk id="21" creationId="{C66A8335-EA92-0379-7556-4550C938544F}"/>
          </ac:picMkLst>
        </pc:picChg>
        <pc:picChg chg="add del">
          <ac:chgData name="Ruth Dukes" userId="8e1f7999-0a20-4a2a-9fee-bee7cab37f8e" providerId="ADAL" clId="{F4244AE4-016B-454B-A44F-082AFAE646DE}" dt="2024-10-31T09:08:48.076" v="1510" actId="26606"/>
          <ac:picMkLst>
            <pc:docMk/>
            <pc:sldMk cId="68655421" sldId="264"/>
            <ac:picMk id="23" creationId="{844EE02A-F0F8-4A23-B21D-CF2066B65D30}"/>
          </ac:picMkLst>
        </pc:picChg>
        <pc:picChg chg="add del">
          <ac:chgData name="Ruth Dukes" userId="8e1f7999-0a20-4a2a-9fee-bee7cab37f8e" providerId="ADAL" clId="{F4244AE4-016B-454B-A44F-082AFAE646DE}" dt="2024-10-31T09:08:48.076" v="1510" actId="26606"/>
          <ac:picMkLst>
            <pc:docMk/>
            <pc:sldMk cId="68655421" sldId="264"/>
            <ac:picMk id="25" creationId="{99F13062-7BB6-4A97-B661-CDE2EDEAE70E}"/>
          </ac:picMkLst>
        </pc:picChg>
        <pc:picChg chg="add del">
          <ac:chgData name="Ruth Dukes" userId="8e1f7999-0a20-4a2a-9fee-bee7cab37f8e" providerId="ADAL" clId="{F4244AE4-016B-454B-A44F-082AFAE646DE}" dt="2024-10-31T09:08:48.076" v="1510" actId="26606"/>
          <ac:picMkLst>
            <pc:docMk/>
            <pc:sldMk cId="68655421" sldId="264"/>
            <ac:picMk id="32" creationId="{FFC3E649-106F-4B41-9FF5-327536E4CFBD}"/>
          </ac:picMkLst>
        </pc:picChg>
        <pc:picChg chg="add del">
          <ac:chgData name="Ruth Dukes" userId="8e1f7999-0a20-4a2a-9fee-bee7cab37f8e" providerId="ADAL" clId="{F4244AE4-016B-454B-A44F-082AFAE646DE}" dt="2024-10-31T09:08:48.076" v="1510" actId="26606"/>
          <ac:picMkLst>
            <pc:docMk/>
            <pc:sldMk cId="68655421" sldId="264"/>
            <ac:picMk id="34" creationId="{79F6731C-42C0-45DB-9F9A-B831CBEC5182}"/>
          </ac:picMkLst>
        </pc:picChg>
        <pc:picChg chg="add del">
          <ac:chgData name="Ruth Dukes" userId="8e1f7999-0a20-4a2a-9fee-bee7cab37f8e" providerId="ADAL" clId="{F4244AE4-016B-454B-A44F-082AFAE646DE}" dt="2024-10-31T09:08:48.076" v="1509" actId="26606"/>
          <ac:picMkLst>
            <pc:docMk/>
            <pc:sldMk cId="68655421" sldId="264"/>
            <ac:picMk id="41" creationId="{1530DCFF-08F5-434A-A0D5-F3E89407A615}"/>
          </ac:picMkLst>
        </pc:picChg>
        <pc:picChg chg="add del">
          <ac:chgData name="Ruth Dukes" userId="8e1f7999-0a20-4a2a-9fee-bee7cab37f8e" providerId="ADAL" clId="{F4244AE4-016B-454B-A44F-082AFAE646DE}" dt="2024-10-31T09:08:48.076" v="1509" actId="26606"/>
          <ac:picMkLst>
            <pc:docMk/>
            <pc:sldMk cId="68655421" sldId="264"/>
            <ac:picMk id="43" creationId="{24011A3A-9884-40BF-94F6-0625A0ADD326}"/>
          </ac:picMkLst>
        </pc:picChg>
        <pc:picChg chg="add del">
          <ac:chgData name="Ruth Dukes" userId="8e1f7999-0a20-4a2a-9fee-bee7cab37f8e" providerId="ADAL" clId="{F4244AE4-016B-454B-A44F-082AFAE646DE}" dt="2024-10-31T09:08:48.076" v="1509" actId="26606"/>
          <ac:picMkLst>
            <pc:docMk/>
            <pc:sldMk cId="68655421" sldId="264"/>
            <ac:picMk id="47" creationId="{D4B84446-184D-45CE-9532-48179EAE58C9}"/>
          </ac:picMkLst>
        </pc:picChg>
        <pc:picChg chg="add del">
          <ac:chgData name="Ruth Dukes" userId="8e1f7999-0a20-4a2a-9fee-bee7cab37f8e" providerId="ADAL" clId="{F4244AE4-016B-454B-A44F-082AFAE646DE}" dt="2024-10-31T09:08:48.076" v="1509" actId="26606"/>
          <ac:picMkLst>
            <pc:docMk/>
            <pc:sldMk cId="68655421" sldId="264"/>
            <ac:picMk id="49" creationId="{C9229660-8639-44E7-B486-7436516E6B62}"/>
          </ac:picMkLst>
        </pc:picChg>
        <pc:picChg chg="add">
          <ac:chgData name="Ruth Dukes" userId="8e1f7999-0a20-4a2a-9fee-bee7cab37f8e" providerId="ADAL" clId="{F4244AE4-016B-454B-A44F-082AFAE646DE}" dt="2024-10-31T09:08:48.076" v="1510" actId="26606"/>
          <ac:picMkLst>
            <pc:docMk/>
            <pc:sldMk cId="68655421" sldId="264"/>
            <ac:picMk id="59" creationId="{1530DCFF-08F5-434A-A0D5-F3E89407A615}"/>
          </ac:picMkLst>
        </pc:picChg>
        <pc:picChg chg="add">
          <ac:chgData name="Ruth Dukes" userId="8e1f7999-0a20-4a2a-9fee-bee7cab37f8e" providerId="ADAL" clId="{F4244AE4-016B-454B-A44F-082AFAE646DE}" dt="2024-10-31T09:08:48.076" v="1510" actId="26606"/>
          <ac:picMkLst>
            <pc:docMk/>
            <pc:sldMk cId="68655421" sldId="264"/>
            <ac:picMk id="60" creationId="{24011A3A-9884-40BF-94F6-0625A0ADD326}"/>
          </ac:picMkLst>
        </pc:picChg>
        <pc:picChg chg="add">
          <ac:chgData name="Ruth Dukes" userId="8e1f7999-0a20-4a2a-9fee-bee7cab37f8e" providerId="ADAL" clId="{F4244AE4-016B-454B-A44F-082AFAE646DE}" dt="2024-10-31T09:08:48.076" v="1510" actId="26606"/>
          <ac:picMkLst>
            <pc:docMk/>
            <pc:sldMk cId="68655421" sldId="264"/>
            <ac:picMk id="62" creationId="{D4B84446-184D-45CE-9532-48179EAE58C9}"/>
          </ac:picMkLst>
        </pc:picChg>
        <pc:picChg chg="add">
          <ac:chgData name="Ruth Dukes" userId="8e1f7999-0a20-4a2a-9fee-bee7cab37f8e" providerId="ADAL" clId="{F4244AE4-016B-454B-A44F-082AFAE646DE}" dt="2024-10-31T09:08:48.076" v="1510" actId="26606"/>
          <ac:picMkLst>
            <pc:docMk/>
            <pc:sldMk cId="68655421" sldId="264"/>
            <ac:picMk id="63" creationId="{C9229660-8639-44E7-B486-7436516E6B62}"/>
          </ac:picMkLst>
        </pc:picChg>
        <pc:cxnChg chg="del">
          <ac:chgData name="Ruth Dukes" userId="8e1f7999-0a20-4a2a-9fee-bee7cab37f8e" providerId="ADAL" clId="{F4244AE4-016B-454B-A44F-082AFAE646DE}" dt="2024-10-23T13:41:05.860" v="3"/>
          <ac:cxnSpMkLst>
            <pc:docMk/>
            <pc:sldMk cId="68655421" sldId="264"/>
            <ac:cxnSpMk id="9" creationId="{50DA1EB8-87CF-4588-A1FD-4756F9A28F6B}"/>
          </ac:cxnSpMkLst>
        </pc:cxnChg>
        <pc:cxnChg chg="del">
          <ac:chgData name="Ruth Dukes" userId="8e1f7999-0a20-4a2a-9fee-bee7cab37f8e" providerId="ADAL" clId="{F4244AE4-016B-454B-A44F-082AFAE646DE}" dt="2024-10-23T13:41:05.860" v="3"/>
          <ac:cxnSpMkLst>
            <pc:docMk/>
            <pc:sldMk cId="68655421" sldId="264"/>
            <ac:cxnSpMk id="10" creationId="{D7A4E378-EA57-47B9-B1EB-58B998F6CFFB}"/>
          </ac:cxnSpMkLst>
        </pc:cxnChg>
        <pc:cxnChg chg="del">
          <ac:chgData name="Ruth Dukes" userId="8e1f7999-0a20-4a2a-9fee-bee7cab37f8e" providerId="ADAL" clId="{F4244AE4-016B-454B-A44F-082AFAE646DE}" dt="2024-10-23T13:41:05.860" v="3"/>
          <ac:cxnSpMkLst>
            <pc:docMk/>
            <pc:sldMk cId="68655421" sldId="264"/>
            <ac:cxnSpMk id="11" creationId="{D2B31ED6-76F0-425A-9A41-C947AEF9C145}"/>
          </ac:cxnSpMkLst>
        </pc:cxnChg>
        <pc:cxnChg chg="add del">
          <ac:chgData name="Ruth Dukes" userId="8e1f7999-0a20-4a2a-9fee-bee7cab37f8e" providerId="ADAL" clId="{F4244AE4-016B-454B-A44F-082AFAE646DE}" dt="2024-10-23T14:46:00.186" v="419"/>
          <ac:cxnSpMkLst>
            <pc:docMk/>
            <pc:sldMk cId="68655421" sldId="264"/>
            <ac:cxnSpMk id="37" creationId="{249EDD1B-F94D-B4E6-ACAA-566B9A26FDE3}"/>
          </ac:cxnSpMkLst>
        </pc:cxnChg>
        <pc:cxnChg chg="add del">
          <ac:chgData name="Ruth Dukes" userId="8e1f7999-0a20-4a2a-9fee-bee7cab37f8e" providerId="ADAL" clId="{F4244AE4-016B-454B-A44F-082AFAE646DE}" dt="2024-10-31T09:08:48.076" v="1509" actId="26606"/>
          <ac:cxnSpMkLst>
            <pc:docMk/>
            <pc:sldMk cId="68655421" sldId="264"/>
            <ac:cxnSpMk id="55" creationId="{012C0A57-A3E4-45E3-AC10-542BC3EA1775}"/>
          </ac:cxnSpMkLst>
        </pc:cxnChg>
        <pc:cxnChg chg="add del">
          <ac:chgData name="Ruth Dukes" userId="8e1f7999-0a20-4a2a-9fee-bee7cab37f8e" providerId="ADAL" clId="{F4244AE4-016B-454B-A44F-082AFAE646DE}" dt="2024-10-31T09:08:48.076" v="1509" actId="26606"/>
          <ac:cxnSpMkLst>
            <pc:docMk/>
            <pc:sldMk cId="68655421" sldId="264"/>
            <ac:cxnSpMk id="57" creationId="{1CB1775E-CED3-4FD2-A8C3-DBC5470DD61A}"/>
          </ac:cxnSpMkLst>
        </pc:cxnChg>
      </pc:sldChg>
      <pc:sldChg chg="add del">
        <pc:chgData name="Ruth Dukes" userId="8e1f7999-0a20-4a2a-9fee-bee7cab37f8e" providerId="ADAL" clId="{F4244AE4-016B-454B-A44F-082AFAE646DE}" dt="2024-10-23T14:01:04.805" v="160" actId="47"/>
        <pc:sldMkLst>
          <pc:docMk/>
          <pc:sldMk cId="1742143463" sldId="265"/>
        </pc:sldMkLst>
      </pc:sldChg>
      <pc:sldChg chg="add del">
        <pc:chgData name="Ruth Dukes" userId="8e1f7999-0a20-4a2a-9fee-bee7cab37f8e" providerId="ADAL" clId="{F4244AE4-016B-454B-A44F-082AFAE646DE}" dt="2024-10-23T14:26:48.884" v="230" actId="47"/>
        <pc:sldMkLst>
          <pc:docMk/>
          <pc:sldMk cId="224720780" sldId="266"/>
        </pc:sldMkLst>
      </pc:sldChg>
      <pc:sldChg chg="addSp delSp modSp new mod ord setBg modClrScheme delDesignElem chgLayout">
        <pc:chgData name="Ruth Dukes" userId="8e1f7999-0a20-4a2a-9fee-bee7cab37f8e" providerId="ADAL" clId="{F4244AE4-016B-454B-A44F-082AFAE646DE}" dt="2024-10-30T12:52:07.184" v="766" actId="20577"/>
        <pc:sldMkLst>
          <pc:docMk/>
          <pc:sldMk cId="3751096512" sldId="267"/>
        </pc:sldMkLst>
        <pc:spChg chg="mod ord">
          <ac:chgData name="Ruth Dukes" userId="8e1f7999-0a20-4a2a-9fee-bee7cab37f8e" providerId="ADAL" clId="{F4244AE4-016B-454B-A44F-082AFAE646DE}" dt="2024-10-30T12:49:19.599" v="716" actId="14100"/>
          <ac:spMkLst>
            <pc:docMk/>
            <pc:sldMk cId="3751096512" sldId="267"/>
            <ac:spMk id="2" creationId="{86322F33-90B3-7395-A53C-BCD3A71B3BA3}"/>
          </ac:spMkLst>
        </pc:spChg>
        <pc:spChg chg="del">
          <ac:chgData name="Ruth Dukes" userId="8e1f7999-0a20-4a2a-9fee-bee7cab37f8e" providerId="ADAL" clId="{F4244AE4-016B-454B-A44F-082AFAE646DE}" dt="2024-10-23T14:00:55.585" v="151" actId="22"/>
          <ac:spMkLst>
            <pc:docMk/>
            <pc:sldMk cId="3751096512" sldId="267"/>
            <ac:spMk id="3" creationId="{4E2F2D1B-09E5-D1A9-A164-95595F9B64C2}"/>
          </ac:spMkLst>
        </pc:spChg>
        <pc:spChg chg="add mod">
          <ac:chgData name="Ruth Dukes" userId="8e1f7999-0a20-4a2a-9fee-bee7cab37f8e" providerId="ADAL" clId="{F4244AE4-016B-454B-A44F-082AFAE646DE}" dt="2024-10-30T12:52:07.184" v="766" actId="20577"/>
          <ac:spMkLst>
            <pc:docMk/>
            <pc:sldMk cId="3751096512" sldId="267"/>
            <ac:spMk id="3" creationId="{8EAEC94F-E34E-3F65-430D-2004A429332E}"/>
          </ac:spMkLst>
        </pc:spChg>
        <pc:spChg chg="del mod">
          <ac:chgData name="Ruth Dukes" userId="8e1f7999-0a20-4a2a-9fee-bee7cab37f8e" providerId="ADAL" clId="{F4244AE4-016B-454B-A44F-082AFAE646DE}" dt="2024-10-23T14:49:46.081" v="439" actId="700"/>
          <ac:spMkLst>
            <pc:docMk/>
            <pc:sldMk cId="3751096512" sldId="267"/>
            <ac:spMk id="4" creationId="{4D2C7318-E04E-31CA-3228-14D20EE7A176}"/>
          </ac:spMkLst>
        </pc:spChg>
        <pc:spChg chg="add del">
          <ac:chgData name="Ruth Dukes" userId="8e1f7999-0a20-4a2a-9fee-bee7cab37f8e" providerId="ADAL" clId="{F4244AE4-016B-454B-A44F-082AFAE646DE}" dt="2024-10-23T14:46:00.186" v="419"/>
          <ac:spMkLst>
            <pc:docMk/>
            <pc:sldMk cId="3751096512" sldId="267"/>
            <ac:spMk id="15" creationId="{61293230-B0F6-45B1-96D1-13D18E242995}"/>
          </ac:spMkLst>
        </pc:spChg>
        <pc:spChg chg="add del">
          <ac:chgData name="Ruth Dukes" userId="8e1f7999-0a20-4a2a-9fee-bee7cab37f8e" providerId="ADAL" clId="{F4244AE4-016B-454B-A44F-082AFAE646DE}" dt="2024-10-23T14:46:00.186" v="419"/>
          <ac:spMkLst>
            <pc:docMk/>
            <pc:sldMk cId="3751096512" sldId="267"/>
            <ac:spMk id="17" creationId="{0A1E0707-4985-454B-ACE0-4855BB55875E}"/>
          </ac:spMkLst>
        </pc:spChg>
        <pc:spChg chg="add">
          <ac:chgData name="Ruth Dukes" userId="8e1f7999-0a20-4a2a-9fee-bee7cab37f8e" providerId="ADAL" clId="{F4244AE4-016B-454B-A44F-082AFAE646DE}" dt="2024-10-23T14:50:12.616" v="440" actId="26606"/>
          <ac:spMkLst>
            <pc:docMk/>
            <pc:sldMk cId="3751096512" sldId="267"/>
            <ac:spMk id="19" creationId="{DAD27A50-88D7-4E2A-8488-F2879768AF35}"/>
          </ac:spMkLst>
        </pc:spChg>
        <pc:spChg chg="add">
          <ac:chgData name="Ruth Dukes" userId="8e1f7999-0a20-4a2a-9fee-bee7cab37f8e" providerId="ADAL" clId="{F4244AE4-016B-454B-A44F-082AFAE646DE}" dt="2024-10-23T14:50:12.616" v="440" actId="26606"/>
          <ac:spMkLst>
            <pc:docMk/>
            <pc:sldMk cId="3751096512" sldId="267"/>
            <ac:spMk id="25" creationId="{7C704F0F-1CD8-4DC1-AEE9-225958232415}"/>
          </ac:spMkLst>
        </pc:spChg>
        <pc:spChg chg="add">
          <ac:chgData name="Ruth Dukes" userId="8e1f7999-0a20-4a2a-9fee-bee7cab37f8e" providerId="ADAL" clId="{F4244AE4-016B-454B-A44F-082AFAE646DE}" dt="2024-10-23T14:50:12.616" v="440" actId="26606"/>
          <ac:spMkLst>
            <pc:docMk/>
            <pc:sldMk cId="3751096512" sldId="267"/>
            <ac:spMk id="27" creationId="{B54E2689-26D4-44B0-9175-57BD88CF2849}"/>
          </ac:spMkLst>
        </pc:spChg>
        <pc:picChg chg="add mod ord">
          <ac:chgData name="Ruth Dukes" userId="8e1f7999-0a20-4a2a-9fee-bee7cab37f8e" providerId="ADAL" clId="{F4244AE4-016B-454B-A44F-082AFAE646DE}" dt="2024-10-23T14:50:12.616" v="440" actId="26606"/>
          <ac:picMkLst>
            <pc:docMk/>
            <pc:sldMk cId="3751096512" sldId="267"/>
            <ac:picMk id="6" creationId="{F45AAC07-AE97-695D-D527-AD9D61054F67}"/>
          </ac:picMkLst>
        </pc:picChg>
        <pc:picChg chg="add del mod">
          <ac:chgData name="Ruth Dukes" userId="8e1f7999-0a20-4a2a-9fee-bee7cab37f8e" providerId="ADAL" clId="{F4244AE4-016B-454B-A44F-082AFAE646DE}" dt="2024-10-23T14:19:23.533" v="206" actId="478"/>
          <ac:picMkLst>
            <pc:docMk/>
            <pc:sldMk cId="3751096512" sldId="267"/>
            <ac:picMk id="8" creationId="{D5BDAF64-019C-91F4-F5FF-031B9C567590}"/>
          </ac:picMkLst>
        </pc:picChg>
        <pc:picChg chg="add mod">
          <ac:chgData name="Ruth Dukes" userId="8e1f7999-0a20-4a2a-9fee-bee7cab37f8e" providerId="ADAL" clId="{F4244AE4-016B-454B-A44F-082AFAE646DE}" dt="2024-10-23T14:50:12.616" v="440" actId="26606"/>
          <ac:picMkLst>
            <pc:docMk/>
            <pc:sldMk cId="3751096512" sldId="267"/>
            <ac:picMk id="10" creationId="{C4398742-007B-2686-4006-FC8DB88AEF81}"/>
          </ac:picMkLst>
        </pc:picChg>
        <pc:picChg chg="add">
          <ac:chgData name="Ruth Dukes" userId="8e1f7999-0a20-4a2a-9fee-bee7cab37f8e" providerId="ADAL" clId="{F4244AE4-016B-454B-A44F-082AFAE646DE}" dt="2024-10-23T14:50:12.616" v="440" actId="26606"/>
          <ac:picMkLst>
            <pc:docMk/>
            <pc:sldMk cId="3751096512" sldId="267"/>
            <ac:picMk id="12" creationId="{94DDC893-E5EF-4CDE-B040-BA5B53AADD78}"/>
          </ac:picMkLst>
        </pc:picChg>
        <pc:picChg chg="add">
          <ac:chgData name="Ruth Dukes" userId="8e1f7999-0a20-4a2a-9fee-bee7cab37f8e" providerId="ADAL" clId="{F4244AE4-016B-454B-A44F-082AFAE646DE}" dt="2024-10-23T14:50:12.616" v="440" actId="26606"/>
          <ac:picMkLst>
            <pc:docMk/>
            <pc:sldMk cId="3751096512" sldId="267"/>
            <ac:picMk id="13" creationId="{85F1A06D-D369-4974-8208-56120C5E7A97}"/>
          </ac:picMkLst>
        </pc:picChg>
        <pc:picChg chg="add">
          <ac:chgData name="Ruth Dukes" userId="8e1f7999-0a20-4a2a-9fee-bee7cab37f8e" providerId="ADAL" clId="{F4244AE4-016B-454B-A44F-082AFAE646DE}" dt="2024-10-23T14:50:12.616" v="440" actId="26606"/>
          <ac:picMkLst>
            <pc:docMk/>
            <pc:sldMk cId="3751096512" sldId="267"/>
            <ac:picMk id="21" creationId="{A47C6ACD-2325-48C6-B9F3-C21563A05EA5}"/>
          </ac:picMkLst>
        </pc:picChg>
        <pc:picChg chg="add">
          <ac:chgData name="Ruth Dukes" userId="8e1f7999-0a20-4a2a-9fee-bee7cab37f8e" providerId="ADAL" clId="{F4244AE4-016B-454B-A44F-082AFAE646DE}" dt="2024-10-23T14:50:12.616" v="440" actId="26606"/>
          <ac:picMkLst>
            <pc:docMk/>
            <pc:sldMk cId="3751096512" sldId="267"/>
            <ac:picMk id="23" creationId="{1081DF83-4F35-4560-87E6-0DE8AAAC33DB}"/>
          </ac:picMkLst>
        </pc:picChg>
      </pc:sldChg>
      <pc:sldChg chg="addSp delSp modSp new mod setBg delDesignElem">
        <pc:chgData name="Ruth Dukes" userId="8e1f7999-0a20-4a2a-9fee-bee7cab37f8e" providerId="ADAL" clId="{F4244AE4-016B-454B-A44F-082AFAE646DE}" dt="2024-10-31T10:17:35.970" v="2039" actId="6549"/>
        <pc:sldMkLst>
          <pc:docMk/>
          <pc:sldMk cId="2909176167" sldId="268"/>
        </pc:sldMkLst>
        <pc:spChg chg="mod">
          <ac:chgData name="Ruth Dukes" userId="8e1f7999-0a20-4a2a-9fee-bee7cab37f8e" providerId="ADAL" clId="{F4244AE4-016B-454B-A44F-082AFAE646DE}" dt="2024-10-23T14:59:10.498" v="464" actId="20577"/>
          <ac:spMkLst>
            <pc:docMk/>
            <pc:sldMk cId="2909176167" sldId="268"/>
            <ac:spMk id="2" creationId="{13BDFD9D-E036-B213-29D7-3211AA4C18E1}"/>
          </ac:spMkLst>
        </pc:spChg>
        <pc:spChg chg="del">
          <ac:chgData name="Ruth Dukes" userId="8e1f7999-0a20-4a2a-9fee-bee7cab37f8e" providerId="ADAL" clId="{F4244AE4-016B-454B-A44F-082AFAE646DE}" dt="2024-10-23T14:15:47.502" v="162"/>
          <ac:spMkLst>
            <pc:docMk/>
            <pc:sldMk cId="2909176167" sldId="268"/>
            <ac:spMk id="3" creationId="{AAFB3BEC-97E6-A875-E35B-040E89DB6F4E}"/>
          </ac:spMkLst>
        </pc:spChg>
        <pc:spChg chg="mod ord">
          <ac:chgData name="Ruth Dukes" userId="8e1f7999-0a20-4a2a-9fee-bee7cab37f8e" providerId="ADAL" clId="{F4244AE4-016B-454B-A44F-082AFAE646DE}" dt="2024-10-31T10:17:35.970" v="2039" actId="6549"/>
          <ac:spMkLst>
            <pc:docMk/>
            <pc:sldMk cId="2909176167" sldId="268"/>
            <ac:spMk id="4" creationId="{3F7024B6-594E-83E0-2A70-B79085BAB245}"/>
          </ac:spMkLst>
        </pc:spChg>
        <pc:spChg chg="add">
          <ac:chgData name="Ruth Dukes" userId="8e1f7999-0a20-4a2a-9fee-bee7cab37f8e" providerId="ADAL" clId="{F4244AE4-016B-454B-A44F-082AFAE646DE}" dt="2024-10-23T14:50:30.036" v="442" actId="26606"/>
          <ac:spMkLst>
            <pc:docMk/>
            <pc:sldMk cId="2909176167" sldId="268"/>
            <ac:spMk id="15" creationId="{44F3197D-248B-46C5-B6EE-003F4E0C6CF9}"/>
          </ac:spMkLst>
        </pc:spChg>
        <pc:spChg chg="add del">
          <ac:chgData name="Ruth Dukes" userId="8e1f7999-0a20-4a2a-9fee-bee7cab37f8e" providerId="ADAL" clId="{F4244AE4-016B-454B-A44F-082AFAE646DE}" dt="2024-10-23T14:46:00.186" v="419"/>
          <ac:spMkLst>
            <pc:docMk/>
            <pc:sldMk cId="2909176167" sldId="268"/>
            <ac:spMk id="16" creationId="{50D1C5B3-B60D-4696-AE60-100D5EC8AB5D}"/>
          </ac:spMkLst>
        </pc:spChg>
        <pc:spChg chg="add del mod">
          <ac:chgData name="Ruth Dukes" userId="8e1f7999-0a20-4a2a-9fee-bee7cab37f8e" providerId="ADAL" clId="{F4244AE4-016B-454B-A44F-082AFAE646DE}" dt="2024-10-23T14:52:12.306" v="451" actId="478"/>
          <ac:spMkLst>
            <pc:docMk/>
            <pc:sldMk cId="2909176167" sldId="268"/>
            <ac:spMk id="17" creationId="{B6EFB04B-A3F8-A196-769D-E7E3842A5DE9}"/>
          </ac:spMkLst>
        </pc:spChg>
        <pc:spChg chg="add del">
          <ac:chgData name="Ruth Dukes" userId="8e1f7999-0a20-4a2a-9fee-bee7cab37f8e" providerId="ADAL" clId="{F4244AE4-016B-454B-A44F-082AFAE646DE}" dt="2024-10-23T14:46:00.186" v="419"/>
          <ac:spMkLst>
            <pc:docMk/>
            <pc:sldMk cId="2909176167" sldId="268"/>
            <ac:spMk id="18" creationId="{FA169C72-4010-413C-A913-4BD6E2D1291A}"/>
          </ac:spMkLst>
        </pc:spChg>
        <pc:spChg chg="add del">
          <ac:chgData name="Ruth Dukes" userId="8e1f7999-0a20-4a2a-9fee-bee7cab37f8e" providerId="ADAL" clId="{F4244AE4-016B-454B-A44F-082AFAE646DE}" dt="2024-10-23T14:46:00.186" v="419"/>
          <ac:spMkLst>
            <pc:docMk/>
            <pc:sldMk cId="2909176167" sldId="268"/>
            <ac:spMk id="20" creationId="{758C3C99-2F64-46DC-9F81-BAA40930E163}"/>
          </ac:spMkLst>
        </pc:spChg>
        <pc:spChg chg="add">
          <ac:chgData name="Ruth Dukes" userId="8e1f7999-0a20-4a2a-9fee-bee7cab37f8e" providerId="ADAL" clId="{F4244AE4-016B-454B-A44F-082AFAE646DE}" dt="2024-10-23T14:50:30.036" v="442" actId="26606"/>
          <ac:spMkLst>
            <pc:docMk/>
            <pc:sldMk cId="2909176167" sldId="268"/>
            <ac:spMk id="26" creationId="{040549E2-C5A5-4ED5-80AB-070FEBDF5320}"/>
          </ac:spMkLst>
        </pc:spChg>
        <pc:picChg chg="add del mod ord">
          <ac:chgData name="Ruth Dukes" userId="8e1f7999-0a20-4a2a-9fee-bee7cab37f8e" providerId="ADAL" clId="{F4244AE4-016B-454B-A44F-082AFAE646DE}" dt="2024-10-23T14:51:23.700" v="444" actId="478"/>
          <ac:picMkLst>
            <pc:docMk/>
            <pc:sldMk cId="2909176167" sldId="268"/>
            <ac:picMk id="5" creationId="{DFF28AB8-453C-121A-71E0-C08538023AAD}"/>
          </ac:picMkLst>
        </pc:picChg>
        <pc:picChg chg="add mod ord">
          <ac:chgData name="Ruth Dukes" userId="8e1f7999-0a20-4a2a-9fee-bee7cab37f8e" providerId="ADAL" clId="{F4244AE4-016B-454B-A44F-082AFAE646DE}" dt="2024-10-23T14:50:30.036" v="442" actId="26606"/>
          <ac:picMkLst>
            <pc:docMk/>
            <pc:sldMk cId="2909176167" sldId="268"/>
            <ac:picMk id="7" creationId="{93FACCF2-A3E0-D990-2A64-40C5043C90D0}"/>
          </ac:picMkLst>
        </pc:picChg>
        <pc:picChg chg="add del mod">
          <ac:chgData name="Ruth Dukes" userId="8e1f7999-0a20-4a2a-9fee-bee7cab37f8e" providerId="ADAL" clId="{F4244AE4-016B-454B-A44F-082AFAE646DE}" dt="2024-10-23T14:25:48.662" v="229" actId="478"/>
          <ac:picMkLst>
            <pc:docMk/>
            <pc:sldMk cId="2909176167" sldId="268"/>
            <ac:picMk id="9" creationId="{35379943-3348-0511-13EB-25176F2430A8}"/>
          </ac:picMkLst>
        </pc:picChg>
        <pc:picChg chg="add mod ord">
          <ac:chgData name="Ruth Dukes" userId="8e1f7999-0a20-4a2a-9fee-bee7cab37f8e" providerId="ADAL" clId="{F4244AE4-016B-454B-A44F-082AFAE646DE}" dt="2024-10-23T14:50:30.036" v="442" actId="26606"/>
          <ac:picMkLst>
            <pc:docMk/>
            <pc:sldMk cId="2909176167" sldId="268"/>
            <ac:picMk id="11" creationId="{EA447807-E453-C038-95E7-92B06ECF5F4E}"/>
          </ac:picMkLst>
        </pc:picChg>
        <pc:picChg chg="add">
          <ac:chgData name="Ruth Dukes" userId="8e1f7999-0a20-4a2a-9fee-bee7cab37f8e" providerId="ADAL" clId="{F4244AE4-016B-454B-A44F-082AFAE646DE}" dt="2024-10-23T14:50:30.036" v="442" actId="26606"/>
          <ac:picMkLst>
            <pc:docMk/>
            <pc:sldMk cId="2909176167" sldId="268"/>
            <ac:picMk id="13" creationId="{844EE02A-F0F8-4A23-B21D-CF2066B65D30}"/>
          </ac:picMkLst>
        </pc:picChg>
        <pc:picChg chg="add">
          <ac:chgData name="Ruth Dukes" userId="8e1f7999-0a20-4a2a-9fee-bee7cab37f8e" providerId="ADAL" clId="{F4244AE4-016B-454B-A44F-082AFAE646DE}" dt="2024-10-23T14:50:30.036" v="442" actId="26606"/>
          <ac:picMkLst>
            <pc:docMk/>
            <pc:sldMk cId="2909176167" sldId="268"/>
            <ac:picMk id="14" creationId="{99F13062-7BB6-4A97-B661-CDE2EDEAE70E}"/>
          </ac:picMkLst>
        </pc:picChg>
        <pc:picChg chg="add mod">
          <ac:chgData name="Ruth Dukes" userId="8e1f7999-0a20-4a2a-9fee-bee7cab37f8e" providerId="ADAL" clId="{F4244AE4-016B-454B-A44F-082AFAE646DE}" dt="2024-10-23T14:51:32.633" v="447" actId="1076"/>
          <ac:picMkLst>
            <pc:docMk/>
            <pc:sldMk cId="2909176167" sldId="268"/>
            <ac:picMk id="21" creationId="{BBFAAB70-2DF1-AB14-79AF-2023EB1DE445}"/>
          </ac:picMkLst>
        </pc:picChg>
        <pc:picChg chg="add">
          <ac:chgData name="Ruth Dukes" userId="8e1f7999-0a20-4a2a-9fee-bee7cab37f8e" providerId="ADAL" clId="{F4244AE4-016B-454B-A44F-082AFAE646DE}" dt="2024-10-23T14:50:30.036" v="442" actId="26606"/>
          <ac:picMkLst>
            <pc:docMk/>
            <pc:sldMk cId="2909176167" sldId="268"/>
            <ac:picMk id="22" creationId="{FFC3E649-106F-4B41-9FF5-327536E4CFBD}"/>
          </ac:picMkLst>
        </pc:picChg>
        <pc:picChg chg="add">
          <ac:chgData name="Ruth Dukes" userId="8e1f7999-0a20-4a2a-9fee-bee7cab37f8e" providerId="ADAL" clId="{F4244AE4-016B-454B-A44F-082AFAE646DE}" dt="2024-10-23T14:50:30.036" v="442" actId="26606"/>
          <ac:picMkLst>
            <pc:docMk/>
            <pc:sldMk cId="2909176167" sldId="268"/>
            <ac:picMk id="24" creationId="{79F6731C-42C0-45DB-9F9A-B831CBEC5182}"/>
          </ac:picMkLst>
        </pc:picChg>
      </pc:sldChg>
      <pc:sldChg chg="addSp delSp modSp new mod modClrScheme chgLayout">
        <pc:chgData name="Ruth Dukes" userId="8e1f7999-0a20-4a2a-9fee-bee7cab37f8e" providerId="ADAL" clId="{F4244AE4-016B-454B-A44F-082AFAE646DE}" dt="2024-10-23T14:59:55.307" v="467" actId="14100"/>
        <pc:sldMkLst>
          <pc:docMk/>
          <pc:sldMk cId="2584049217" sldId="269"/>
        </pc:sldMkLst>
        <pc:spChg chg="del mod ord">
          <ac:chgData name="Ruth Dukes" userId="8e1f7999-0a20-4a2a-9fee-bee7cab37f8e" providerId="ADAL" clId="{F4244AE4-016B-454B-A44F-082AFAE646DE}" dt="2024-10-23T14:38:24.043" v="336" actId="700"/>
          <ac:spMkLst>
            <pc:docMk/>
            <pc:sldMk cId="2584049217" sldId="269"/>
            <ac:spMk id="2" creationId="{32896D02-A776-2F6E-6327-76F1D7FB6C00}"/>
          </ac:spMkLst>
        </pc:spChg>
        <pc:spChg chg="del mod ord">
          <ac:chgData name="Ruth Dukes" userId="8e1f7999-0a20-4a2a-9fee-bee7cab37f8e" providerId="ADAL" clId="{F4244AE4-016B-454B-A44F-082AFAE646DE}" dt="2024-10-23T14:38:24.043" v="336" actId="700"/>
          <ac:spMkLst>
            <pc:docMk/>
            <pc:sldMk cId="2584049217" sldId="269"/>
            <ac:spMk id="3" creationId="{F2A887D5-1F2D-0B81-50E4-749DE5481F9A}"/>
          </ac:spMkLst>
        </pc:spChg>
        <pc:spChg chg="del">
          <ac:chgData name="Ruth Dukes" userId="8e1f7999-0a20-4a2a-9fee-bee7cab37f8e" providerId="ADAL" clId="{F4244AE4-016B-454B-A44F-082AFAE646DE}" dt="2024-10-23T14:38:24.043" v="336" actId="700"/>
          <ac:spMkLst>
            <pc:docMk/>
            <pc:sldMk cId="2584049217" sldId="269"/>
            <ac:spMk id="4" creationId="{96D206E9-6019-8015-D398-B1EB949A780B}"/>
          </ac:spMkLst>
        </pc:spChg>
        <pc:spChg chg="add mod ord">
          <ac:chgData name="Ruth Dukes" userId="8e1f7999-0a20-4a2a-9fee-bee7cab37f8e" providerId="ADAL" clId="{F4244AE4-016B-454B-A44F-082AFAE646DE}" dt="2024-10-23T14:39:33.465" v="409" actId="14100"/>
          <ac:spMkLst>
            <pc:docMk/>
            <pc:sldMk cId="2584049217" sldId="269"/>
            <ac:spMk id="5" creationId="{25486C70-A16A-20DD-40BB-1894D77E12C2}"/>
          </ac:spMkLst>
        </pc:spChg>
        <pc:spChg chg="add mod ord">
          <ac:chgData name="Ruth Dukes" userId="8e1f7999-0a20-4a2a-9fee-bee7cab37f8e" providerId="ADAL" clId="{F4244AE4-016B-454B-A44F-082AFAE646DE}" dt="2024-10-23T14:59:55.307" v="467" actId="14100"/>
          <ac:spMkLst>
            <pc:docMk/>
            <pc:sldMk cId="2584049217" sldId="269"/>
            <ac:spMk id="6" creationId="{7A1E47AB-9C8D-2F18-50C5-677655E0BDE6}"/>
          </ac:spMkLst>
        </pc:spChg>
      </pc:sldChg>
      <pc:sldChg chg="delSp modSp new mod">
        <pc:chgData name="Ruth Dukes" userId="8e1f7999-0a20-4a2a-9fee-bee7cab37f8e" providerId="ADAL" clId="{F4244AE4-016B-454B-A44F-082AFAE646DE}" dt="2024-11-07T07:17:01.260" v="2155" actId="114"/>
        <pc:sldMkLst>
          <pc:docMk/>
          <pc:sldMk cId="1680144135" sldId="270"/>
        </pc:sldMkLst>
        <pc:spChg chg="del">
          <ac:chgData name="Ruth Dukes" userId="8e1f7999-0a20-4a2a-9fee-bee7cab37f8e" providerId="ADAL" clId="{F4244AE4-016B-454B-A44F-082AFAE646DE}" dt="2024-10-23T15:19:48.862" v="557" actId="478"/>
          <ac:spMkLst>
            <pc:docMk/>
            <pc:sldMk cId="1680144135" sldId="270"/>
            <ac:spMk id="2" creationId="{911F6567-8B68-E2CF-5D5A-F7CE37CAACC9}"/>
          </ac:spMkLst>
        </pc:spChg>
        <pc:spChg chg="mod">
          <ac:chgData name="Ruth Dukes" userId="8e1f7999-0a20-4a2a-9fee-bee7cab37f8e" providerId="ADAL" clId="{F4244AE4-016B-454B-A44F-082AFAE646DE}" dt="2024-11-07T07:17:01.260" v="2155" actId="114"/>
          <ac:spMkLst>
            <pc:docMk/>
            <pc:sldMk cId="1680144135" sldId="270"/>
            <ac:spMk id="3" creationId="{D31A102E-505B-A6AA-D008-6BF436523D6E}"/>
          </ac:spMkLst>
        </pc:spChg>
      </pc:sldChg>
      <pc:sldChg chg="addSp delSp modSp new mod setBg modClrScheme chgLayout">
        <pc:chgData name="Ruth Dukes" userId="8e1f7999-0a20-4a2a-9fee-bee7cab37f8e" providerId="ADAL" clId="{F4244AE4-016B-454B-A44F-082AFAE646DE}" dt="2024-10-30T10:10:13.794" v="714" actId="26606"/>
        <pc:sldMkLst>
          <pc:docMk/>
          <pc:sldMk cId="3736731999" sldId="271"/>
        </pc:sldMkLst>
        <pc:spChg chg="del">
          <ac:chgData name="Ruth Dukes" userId="8e1f7999-0a20-4a2a-9fee-bee7cab37f8e" providerId="ADAL" clId="{F4244AE4-016B-454B-A44F-082AFAE646DE}" dt="2024-10-30T10:10:03.252" v="712" actId="700"/>
          <ac:spMkLst>
            <pc:docMk/>
            <pc:sldMk cId="3736731999" sldId="271"/>
            <ac:spMk id="2" creationId="{1174B74A-0DB4-F53A-37CE-D2CE4778613F}"/>
          </ac:spMkLst>
        </pc:spChg>
        <pc:spChg chg="del">
          <ac:chgData name="Ruth Dukes" userId="8e1f7999-0a20-4a2a-9fee-bee7cab37f8e" providerId="ADAL" clId="{F4244AE4-016B-454B-A44F-082AFAE646DE}" dt="2024-10-30T10:10:03.252" v="712" actId="700"/>
          <ac:spMkLst>
            <pc:docMk/>
            <pc:sldMk cId="3736731999" sldId="271"/>
            <ac:spMk id="3" creationId="{AADC17A7-17CD-CA55-7E1D-72A782D5225A}"/>
          </ac:spMkLst>
        </pc:spChg>
        <pc:spChg chg="del">
          <ac:chgData name="Ruth Dukes" userId="8e1f7999-0a20-4a2a-9fee-bee7cab37f8e" providerId="ADAL" clId="{F4244AE4-016B-454B-A44F-082AFAE646DE}" dt="2024-10-30T10:10:03.252" v="712" actId="700"/>
          <ac:spMkLst>
            <pc:docMk/>
            <pc:sldMk cId="3736731999" sldId="271"/>
            <ac:spMk id="4" creationId="{54226F43-3525-F6F2-08DF-3F0F1B1AF35E}"/>
          </ac:spMkLst>
        </pc:spChg>
        <pc:spChg chg="add">
          <ac:chgData name="Ruth Dukes" userId="8e1f7999-0a20-4a2a-9fee-bee7cab37f8e" providerId="ADAL" clId="{F4244AE4-016B-454B-A44F-082AFAE646DE}" dt="2024-10-30T10:10:13.794" v="714" actId="26606"/>
          <ac:spMkLst>
            <pc:docMk/>
            <pc:sldMk cId="3736731999" sldId="271"/>
            <ac:spMk id="11" creationId="{DFB3CEA1-88D9-42FB-88ED-1E9807FE6596}"/>
          </ac:spMkLst>
        </pc:spChg>
        <pc:spChg chg="add">
          <ac:chgData name="Ruth Dukes" userId="8e1f7999-0a20-4a2a-9fee-bee7cab37f8e" providerId="ADAL" clId="{F4244AE4-016B-454B-A44F-082AFAE646DE}" dt="2024-10-30T10:10:13.794" v="714" actId="26606"/>
          <ac:spMkLst>
            <pc:docMk/>
            <pc:sldMk cId="3736731999" sldId="271"/>
            <ac:spMk id="13" creationId="{9A6C928E-4252-4F33-8C34-E50A12A3170B}"/>
          </ac:spMkLst>
        </pc:spChg>
        <pc:picChg chg="add mod">
          <ac:chgData name="Ruth Dukes" userId="8e1f7999-0a20-4a2a-9fee-bee7cab37f8e" providerId="ADAL" clId="{F4244AE4-016B-454B-A44F-082AFAE646DE}" dt="2024-10-30T10:10:13.794" v="714" actId="26606"/>
          <ac:picMkLst>
            <pc:docMk/>
            <pc:sldMk cId="3736731999" sldId="271"/>
            <ac:picMk id="6" creationId="{14D9BA6D-1742-AB68-BE77-8435FFF17BD1}"/>
          </ac:picMkLst>
        </pc:picChg>
      </pc:sldChg>
      <pc:sldChg chg="addSp delSp modSp new mod modClrScheme chgLayout">
        <pc:chgData name="Ruth Dukes" userId="8e1f7999-0a20-4a2a-9fee-bee7cab37f8e" providerId="ADAL" clId="{F4244AE4-016B-454B-A44F-082AFAE646DE}" dt="2024-11-07T07:18:56.422" v="2159" actId="20577"/>
        <pc:sldMkLst>
          <pc:docMk/>
          <pc:sldMk cId="2763277975" sldId="272"/>
        </pc:sldMkLst>
        <pc:spChg chg="del mod ord">
          <ac:chgData name="Ruth Dukes" userId="8e1f7999-0a20-4a2a-9fee-bee7cab37f8e" providerId="ADAL" clId="{F4244AE4-016B-454B-A44F-082AFAE646DE}" dt="2024-10-31T09:19:12.292" v="1552" actId="700"/>
          <ac:spMkLst>
            <pc:docMk/>
            <pc:sldMk cId="2763277975" sldId="272"/>
            <ac:spMk id="2" creationId="{0466082E-52F5-F83A-5759-4FB1FA429215}"/>
          </ac:spMkLst>
        </pc:spChg>
        <pc:spChg chg="del">
          <ac:chgData name="Ruth Dukes" userId="8e1f7999-0a20-4a2a-9fee-bee7cab37f8e" providerId="ADAL" clId="{F4244AE4-016B-454B-A44F-082AFAE646DE}" dt="2024-10-31T09:19:12.292" v="1552" actId="700"/>
          <ac:spMkLst>
            <pc:docMk/>
            <pc:sldMk cId="2763277975" sldId="272"/>
            <ac:spMk id="3" creationId="{7869F49E-3EEC-48F7-5BFB-A78F0DAB8E63}"/>
          </ac:spMkLst>
        </pc:spChg>
        <pc:spChg chg="del mod ord">
          <ac:chgData name="Ruth Dukes" userId="8e1f7999-0a20-4a2a-9fee-bee7cab37f8e" providerId="ADAL" clId="{F4244AE4-016B-454B-A44F-082AFAE646DE}" dt="2024-10-31T09:19:12.292" v="1552" actId="700"/>
          <ac:spMkLst>
            <pc:docMk/>
            <pc:sldMk cId="2763277975" sldId="272"/>
            <ac:spMk id="4" creationId="{5962FED2-8171-D636-1794-60ED11357CFF}"/>
          </ac:spMkLst>
        </pc:spChg>
        <pc:spChg chg="add mod ord">
          <ac:chgData name="Ruth Dukes" userId="8e1f7999-0a20-4a2a-9fee-bee7cab37f8e" providerId="ADAL" clId="{F4244AE4-016B-454B-A44F-082AFAE646DE}" dt="2024-11-07T07:18:56.422" v="2159" actId="20577"/>
          <ac:spMkLst>
            <pc:docMk/>
            <pc:sldMk cId="2763277975" sldId="272"/>
            <ac:spMk id="5" creationId="{D7D70D3D-FFEB-1ACB-A7E5-EF74352A6B2A}"/>
          </ac:spMkLst>
        </pc:spChg>
        <pc:spChg chg="add mod ord">
          <ac:chgData name="Ruth Dukes" userId="8e1f7999-0a20-4a2a-9fee-bee7cab37f8e" providerId="ADAL" clId="{F4244AE4-016B-454B-A44F-082AFAE646DE}" dt="2024-10-31T09:20:11.954" v="1562" actId="255"/>
          <ac:spMkLst>
            <pc:docMk/>
            <pc:sldMk cId="2763277975" sldId="272"/>
            <ac:spMk id="6" creationId="{754C88C1-AB1D-094E-AB23-1F28FC341529}"/>
          </ac:spMkLst>
        </pc:spChg>
      </pc:sldChg>
    </pc:docChg>
  </pc:docChgLst>
  <pc:docChgLst>
    <pc:chgData name="Ruth Dukes" userId="8e1f7999-0a20-4a2a-9fee-bee7cab37f8e" providerId="ADAL" clId="{24B61A06-9DC2-44D1-BA66-A75350B9D3A2}"/>
    <pc:docChg chg="undo redo custSel addSld delSld modSld sldOrd">
      <pc:chgData name="Ruth Dukes" userId="8e1f7999-0a20-4a2a-9fee-bee7cab37f8e" providerId="ADAL" clId="{24B61A06-9DC2-44D1-BA66-A75350B9D3A2}" dt="2024-11-25T15:59:37.829" v="1963" actId="114"/>
      <pc:docMkLst>
        <pc:docMk/>
      </pc:docMkLst>
      <pc:sldChg chg="del">
        <pc:chgData name="Ruth Dukes" userId="8e1f7999-0a20-4a2a-9fee-bee7cab37f8e" providerId="ADAL" clId="{24B61A06-9DC2-44D1-BA66-A75350B9D3A2}" dt="2024-11-25T11:59:22.637" v="0" actId="47"/>
        <pc:sldMkLst>
          <pc:docMk/>
          <pc:sldMk cId="1836545853" sldId="256"/>
        </pc:sldMkLst>
      </pc:sldChg>
      <pc:sldChg chg="del">
        <pc:chgData name="Ruth Dukes" userId="8e1f7999-0a20-4a2a-9fee-bee7cab37f8e" providerId="ADAL" clId="{24B61A06-9DC2-44D1-BA66-A75350B9D3A2}" dt="2024-11-25T11:59:32.592" v="6" actId="47"/>
        <pc:sldMkLst>
          <pc:docMk/>
          <pc:sldMk cId="4287620940" sldId="257"/>
        </pc:sldMkLst>
      </pc:sldChg>
      <pc:sldChg chg="addSp delSp modSp mod ord modClrScheme delDesignElem chgLayout">
        <pc:chgData name="Ruth Dukes" userId="8e1f7999-0a20-4a2a-9fee-bee7cab37f8e" providerId="ADAL" clId="{24B61A06-9DC2-44D1-BA66-A75350B9D3A2}" dt="2024-11-25T15:57:29.612" v="1937" actId="478"/>
        <pc:sldMkLst>
          <pc:docMk/>
          <pc:sldMk cId="2876364059" sldId="258"/>
        </pc:sldMkLst>
        <pc:spChg chg="mod ord">
          <ac:chgData name="Ruth Dukes" userId="8e1f7999-0a20-4a2a-9fee-bee7cab37f8e" providerId="ADAL" clId="{24B61A06-9DC2-44D1-BA66-A75350B9D3A2}" dt="2024-11-25T14:31:29.093" v="1559" actId="122"/>
          <ac:spMkLst>
            <pc:docMk/>
            <pc:sldMk cId="2876364059" sldId="258"/>
            <ac:spMk id="2" creationId="{0861EC46-01AD-72D7-8F31-51A0CB119E1E}"/>
          </ac:spMkLst>
        </pc:spChg>
        <pc:spChg chg="del mod ord">
          <ac:chgData name="Ruth Dukes" userId="8e1f7999-0a20-4a2a-9fee-bee7cab37f8e" providerId="ADAL" clId="{24B61A06-9DC2-44D1-BA66-A75350B9D3A2}" dt="2024-11-25T12:09:13.609" v="120" actId="700"/>
          <ac:spMkLst>
            <pc:docMk/>
            <pc:sldMk cId="2876364059" sldId="258"/>
            <ac:spMk id="3" creationId="{67E7E2BD-27CF-9AEC-3064-1181344FD89B}"/>
          </ac:spMkLst>
        </pc:spChg>
        <pc:spChg chg="add del mod ord">
          <ac:chgData name="Ruth Dukes" userId="8e1f7999-0a20-4a2a-9fee-bee7cab37f8e" providerId="ADAL" clId="{24B61A06-9DC2-44D1-BA66-A75350B9D3A2}" dt="2024-11-25T15:57:29.612" v="1937" actId="478"/>
          <ac:spMkLst>
            <pc:docMk/>
            <pc:sldMk cId="2876364059" sldId="258"/>
            <ac:spMk id="4" creationId="{AD2C231B-B157-3A29-4D42-427E8B10FF6E}"/>
          </ac:spMkLst>
        </pc:spChg>
        <pc:spChg chg="del">
          <ac:chgData name="Ruth Dukes" userId="8e1f7999-0a20-4a2a-9fee-bee7cab37f8e" providerId="ADAL" clId="{24B61A06-9DC2-44D1-BA66-A75350B9D3A2}" dt="2024-11-25T11:59:49.255" v="9" actId="700"/>
          <ac:spMkLst>
            <pc:docMk/>
            <pc:sldMk cId="2876364059" sldId="258"/>
            <ac:spMk id="21" creationId="{C885E190-58DD-42DD-A4A8-401E15C92A52}"/>
          </ac:spMkLst>
        </pc:spChg>
        <pc:spChg chg="add del">
          <ac:chgData name="Ruth Dukes" userId="8e1f7999-0a20-4a2a-9fee-bee7cab37f8e" providerId="ADAL" clId="{24B61A06-9DC2-44D1-BA66-A75350B9D3A2}" dt="2024-11-25T13:14:20.537" v="129" actId="26606"/>
          <ac:spMkLst>
            <pc:docMk/>
            <pc:sldMk cId="2876364059" sldId="258"/>
            <ac:spMk id="23" creationId="{C885E190-58DD-42DD-A4A8-401E15C92A52}"/>
          </ac:spMkLst>
        </pc:spChg>
        <pc:spChg chg="add">
          <ac:chgData name="Ruth Dukes" userId="8e1f7999-0a20-4a2a-9fee-bee7cab37f8e" providerId="ADAL" clId="{24B61A06-9DC2-44D1-BA66-A75350B9D3A2}" dt="2024-11-25T13:14:20.537" v="129" actId="26606"/>
          <ac:spMkLst>
            <pc:docMk/>
            <pc:sldMk cId="2876364059" sldId="258"/>
            <ac:spMk id="28" creationId="{DEC9835E-03D3-4D0F-9408-14C8B62C0FB1}"/>
          </ac:spMkLst>
        </pc:spChg>
        <pc:picChg chg="mod ord">
          <ac:chgData name="Ruth Dukes" userId="8e1f7999-0a20-4a2a-9fee-bee7cab37f8e" providerId="ADAL" clId="{24B61A06-9DC2-44D1-BA66-A75350B9D3A2}" dt="2024-11-25T13:14:20.537" v="129" actId="26606"/>
          <ac:picMkLst>
            <pc:docMk/>
            <pc:sldMk cId="2876364059" sldId="258"/>
            <ac:picMk id="17" creationId="{F062639B-4F86-4D9D-F08C-285F4DC9B614}"/>
          </ac:picMkLst>
        </pc:picChg>
      </pc:sldChg>
      <pc:sldChg chg="modSp mod">
        <pc:chgData name="Ruth Dukes" userId="8e1f7999-0a20-4a2a-9fee-bee7cab37f8e" providerId="ADAL" clId="{24B61A06-9DC2-44D1-BA66-A75350B9D3A2}" dt="2024-11-25T15:57:44.872" v="1945" actId="313"/>
        <pc:sldMkLst>
          <pc:docMk/>
          <pc:sldMk cId="951341762" sldId="259"/>
        </pc:sldMkLst>
        <pc:spChg chg="mod">
          <ac:chgData name="Ruth Dukes" userId="8e1f7999-0a20-4a2a-9fee-bee7cab37f8e" providerId="ADAL" clId="{24B61A06-9DC2-44D1-BA66-A75350B9D3A2}" dt="2024-11-25T13:58:49.129" v="1126" actId="27636"/>
          <ac:spMkLst>
            <pc:docMk/>
            <pc:sldMk cId="951341762" sldId="259"/>
            <ac:spMk id="2" creationId="{ADE52A0D-C737-FA16-6121-56CC39FC4C75}"/>
          </ac:spMkLst>
        </pc:spChg>
        <pc:spChg chg="mod">
          <ac:chgData name="Ruth Dukes" userId="8e1f7999-0a20-4a2a-9fee-bee7cab37f8e" providerId="ADAL" clId="{24B61A06-9DC2-44D1-BA66-A75350B9D3A2}" dt="2024-11-25T15:57:44.872" v="1945" actId="313"/>
          <ac:spMkLst>
            <pc:docMk/>
            <pc:sldMk cId="951341762" sldId="259"/>
            <ac:spMk id="4" creationId="{E43086FD-45E4-723C-9489-237B2AAE4604}"/>
          </ac:spMkLst>
        </pc:spChg>
      </pc:sldChg>
      <pc:sldChg chg="del">
        <pc:chgData name="Ruth Dukes" userId="8e1f7999-0a20-4a2a-9fee-bee7cab37f8e" providerId="ADAL" clId="{24B61A06-9DC2-44D1-BA66-A75350B9D3A2}" dt="2024-11-25T11:59:23.139" v="1" actId="47"/>
        <pc:sldMkLst>
          <pc:docMk/>
          <pc:sldMk cId="68655421" sldId="264"/>
        </pc:sldMkLst>
      </pc:sldChg>
      <pc:sldChg chg="del">
        <pc:chgData name="Ruth Dukes" userId="8e1f7999-0a20-4a2a-9fee-bee7cab37f8e" providerId="ADAL" clId="{24B61A06-9DC2-44D1-BA66-A75350B9D3A2}" dt="2024-11-25T11:59:33.645" v="7" actId="47"/>
        <pc:sldMkLst>
          <pc:docMk/>
          <pc:sldMk cId="3751096512" sldId="267"/>
        </pc:sldMkLst>
      </pc:sldChg>
      <pc:sldChg chg="addSp delSp modSp mod">
        <pc:chgData name="Ruth Dukes" userId="8e1f7999-0a20-4a2a-9fee-bee7cab37f8e" providerId="ADAL" clId="{24B61A06-9DC2-44D1-BA66-A75350B9D3A2}" dt="2024-11-25T15:58:56.782" v="1956" actId="20577"/>
        <pc:sldMkLst>
          <pc:docMk/>
          <pc:sldMk cId="2909176167" sldId="268"/>
        </pc:sldMkLst>
        <pc:spChg chg="mod">
          <ac:chgData name="Ruth Dukes" userId="8e1f7999-0a20-4a2a-9fee-bee7cab37f8e" providerId="ADAL" clId="{24B61A06-9DC2-44D1-BA66-A75350B9D3A2}" dt="2024-11-25T14:34:10.622" v="1573" actId="14100"/>
          <ac:spMkLst>
            <pc:docMk/>
            <pc:sldMk cId="2909176167" sldId="268"/>
            <ac:spMk id="2" creationId="{13BDFD9D-E036-B213-29D7-3211AA4C18E1}"/>
          </ac:spMkLst>
        </pc:spChg>
        <pc:spChg chg="mod">
          <ac:chgData name="Ruth Dukes" userId="8e1f7999-0a20-4a2a-9fee-bee7cab37f8e" providerId="ADAL" clId="{24B61A06-9DC2-44D1-BA66-A75350B9D3A2}" dt="2024-11-25T15:58:56.782" v="1956" actId="20577"/>
          <ac:spMkLst>
            <pc:docMk/>
            <pc:sldMk cId="2909176167" sldId="268"/>
            <ac:spMk id="4" creationId="{3F7024B6-594E-83E0-2A70-B79085BAB245}"/>
          </ac:spMkLst>
        </pc:spChg>
        <pc:spChg chg="del">
          <ac:chgData name="Ruth Dukes" userId="8e1f7999-0a20-4a2a-9fee-bee7cab37f8e" providerId="ADAL" clId="{24B61A06-9DC2-44D1-BA66-A75350B9D3A2}" dt="2024-11-25T14:33:43.555" v="1566" actId="26606"/>
          <ac:spMkLst>
            <pc:docMk/>
            <pc:sldMk cId="2909176167" sldId="268"/>
            <ac:spMk id="15" creationId="{44F3197D-248B-46C5-B6EE-003F4E0C6CF9}"/>
          </ac:spMkLst>
        </pc:spChg>
        <pc:spChg chg="del">
          <ac:chgData name="Ruth Dukes" userId="8e1f7999-0a20-4a2a-9fee-bee7cab37f8e" providerId="ADAL" clId="{24B61A06-9DC2-44D1-BA66-A75350B9D3A2}" dt="2024-11-25T14:33:43.555" v="1566" actId="26606"/>
          <ac:spMkLst>
            <pc:docMk/>
            <pc:sldMk cId="2909176167" sldId="268"/>
            <ac:spMk id="26" creationId="{040549E2-C5A5-4ED5-80AB-070FEBDF5320}"/>
          </ac:spMkLst>
        </pc:spChg>
        <pc:spChg chg="add">
          <ac:chgData name="Ruth Dukes" userId="8e1f7999-0a20-4a2a-9fee-bee7cab37f8e" providerId="ADAL" clId="{24B61A06-9DC2-44D1-BA66-A75350B9D3A2}" dt="2024-11-25T14:33:43.555" v="1566" actId="26606"/>
          <ac:spMkLst>
            <pc:docMk/>
            <pc:sldMk cId="2909176167" sldId="268"/>
            <ac:spMk id="35" creationId="{44F3197D-248B-46C5-B6EE-003F4E0C6CF9}"/>
          </ac:spMkLst>
        </pc:spChg>
        <pc:spChg chg="add">
          <ac:chgData name="Ruth Dukes" userId="8e1f7999-0a20-4a2a-9fee-bee7cab37f8e" providerId="ADAL" clId="{24B61A06-9DC2-44D1-BA66-A75350B9D3A2}" dt="2024-11-25T14:33:43.555" v="1566" actId="26606"/>
          <ac:spMkLst>
            <pc:docMk/>
            <pc:sldMk cId="2909176167" sldId="268"/>
            <ac:spMk id="41" creationId="{040549E2-C5A5-4ED5-80AB-070FEBDF5320}"/>
          </ac:spMkLst>
        </pc:spChg>
        <pc:spChg chg="add">
          <ac:chgData name="Ruth Dukes" userId="8e1f7999-0a20-4a2a-9fee-bee7cab37f8e" providerId="ADAL" clId="{24B61A06-9DC2-44D1-BA66-A75350B9D3A2}" dt="2024-11-25T14:33:43.555" v="1566" actId="26606"/>
          <ac:spMkLst>
            <pc:docMk/>
            <pc:sldMk cId="2909176167" sldId="268"/>
            <ac:spMk id="43" creationId="{0F8EDF29-1535-4A6E-807D-812733F33EDB}"/>
          </ac:spMkLst>
        </pc:spChg>
        <pc:picChg chg="add mod ord">
          <ac:chgData name="Ruth Dukes" userId="8e1f7999-0a20-4a2a-9fee-bee7cab37f8e" providerId="ADAL" clId="{24B61A06-9DC2-44D1-BA66-A75350B9D3A2}" dt="2024-11-25T14:33:43.555" v="1566" actId="26606"/>
          <ac:picMkLst>
            <pc:docMk/>
            <pc:sldMk cId="2909176167" sldId="268"/>
            <ac:picMk id="5" creationId="{5F923CAA-9173-995A-5B50-DFB3465D4500}"/>
          </ac:picMkLst>
        </pc:picChg>
        <pc:picChg chg="mod">
          <ac:chgData name="Ruth Dukes" userId="8e1f7999-0a20-4a2a-9fee-bee7cab37f8e" providerId="ADAL" clId="{24B61A06-9DC2-44D1-BA66-A75350B9D3A2}" dt="2024-11-25T14:33:43.555" v="1566" actId="26606"/>
          <ac:picMkLst>
            <pc:docMk/>
            <pc:sldMk cId="2909176167" sldId="268"/>
            <ac:picMk id="7" creationId="{93FACCF2-A3E0-D990-2A64-40C5043C90D0}"/>
          </ac:picMkLst>
        </pc:picChg>
        <pc:picChg chg="mod ord">
          <ac:chgData name="Ruth Dukes" userId="8e1f7999-0a20-4a2a-9fee-bee7cab37f8e" providerId="ADAL" clId="{24B61A06-9DC2-44D1-BA66-A75350B9D3A2}" dt="2024-11-25T14:33:43.555" v="1566" actId="26606"/>
          <ac:picMkLst>
            <pc:docMk/>
            <pc:sldMk cId="2909176167" sldId="268"/>
            <ac:picMk id="11" creationId="{EA447807-E453-C038-95E7-92B06ECF5F4E}"/>
          </ac:picMkLst>
        </pc:picChg>
        <pc:picChg chg="del">
          <ac:chgData name="Ruth Dukes" userId="8e1f7999-0a20-4a2a-9fee-bee7cab37f8e" providerId="ADAL" clId="{24B61A06-9DC2-44D1-BA66-A75350B9D3A2}" dt="2024-11-25T14:33:43.555" v="1566" actId="26606"/>
          <ac:picMkLst>
            <pc:docMk/>
            <pc:sldMk cId="2909176167" sldId="268"/>
            <ac:picMk id="13" creationId="{844EE02A-F0F8-4A23-B21D-CF2066B65D30}"/>
          </ac:picMkLst>
        </pc:picChg>
        <pc:picChg chg="del">
          <ac:chgData name="Ruth Dukes" userId="8e1f7999-0a20-4a2a-9fee-bee7cab37f8e" providerId="ADAL" clId="{24B61A06-9DC2-44D1-BA66-A75350B9D3A2}" dt="2024-11-25T14:33:43.555" v="1566" actId="26606"/>
          <ac:picMkLst>
            <pc:docMk/>
            <pc:sldMk cId="2909176167" sldId="268"/>
            <ac:picMk id="14" creationId="{99F13062-7BB6-4A97-B661-CDE2EDEAE70E}"/>
          </ac:picMkLst>
        </pc:picChg>
        <pc:picChg chg="del">
          <ac:chgData name="Ruth Dukes" userId="8e1f7999-0a20-4a2a-9fee-bee7cab37f8e" providerId="ADAL" clId="{24B61A06-9DC2-44D1-BA66-A75350B9D3A2}" dt="2024-11-25T14:33:03.108" v="1560" actId="478"/>
          <ac:picMkLst>
            <pc:docMk/>
            <pc:sldMk cId="2909176167" sldId="268"/>
            <ac:picMk id="21" creationId="{BBFAAB70-2DF1-AB14-79AF-2023EB1DE445}"/>
          </ac:picMkLst>
        </pc:picChg>
        <pc:picChg chg="del">
          <ac:chgData name="Ruth Dukes" userId="8e1f7999-0a20-4a2a-9fee-bee7cab37f8e" providerId="ADAL" clId="{24B61A06-9DC2-44D1-BA66-A75350B9D3A2}" dt="2024-11-25T14:33:43.555" v="1566" actId="26606"/>
          <ac:picMkLst>
            <pc:docMk/>
            <pc:sldMk cId="2909176167" sldId="268"/>
            <ac:picMk id="22" creationId="{FFC3E649-106F-4B41-9FF5-327536E4CFBD}"/>
          </ac:picMkLst>
        </pc:picChg>
        <pc:picChg chg="del">
          <ac:chgData name="Ruth Dukes" userId="8e1f7999-0a20-4a2a-9fee-bee7cab37f8e" providerId="ADAL" clId="{24B61A06-9DC2-44D1-BA66-A75350B9D3A2}" dt="2024-11-25T14:33:43.555" v="1566" actId="26606"/>
          <ac:picMkLst>
            <pc:docMk/>
            <pc:sldMk cId="2909176167" sldId="268"/>
            <ac:picMk id="24" creationId="{79F6731C-42C0-45DB-9F9A-B831CBEC5182}"/>
          </ac:picMkLst>
        </pc:picChg>
        <pc:picChg chg="add">
          <ac:chgData name="Ruth Dukes" userId="8e1f7999-0a20-4a2a-9fee-bee7cab37f8e" providerId="ADAL" clId="{24B61A06-9DC2-44D1-BA66-A75350B9D3A2}" dt="2024-11-25T14:33:43.555" v="1566" actId="26606"/>
          <ac:picMkLst>
            <pc:docMk/>
            <pc:sldMk cId="2909176167" sldId="268"/>
            <ac:picMk id="31" creationId="{844EE02A-F0F8-4A23-B21D-CF2066B65D30}"/>
          </ac:picMkLst>
        </pc:picChg>
        <pc:picChg chg="add">
          <ac:chgData name="Ruth Dukes" userId="8e1f7999-0a20-4a2a-9fee-bee7cab37f8e" providerId="ADAL" clId="{24B61A06-9DC2-44D1-BA66-A75350B9D3A2}" dt="2024-11-25T14:33:43.555" v="1566" actId="26606"/>
          <ac:picMkLst>
            <pc:docMk/>
            <pc:sldMk cId="2909176167" sldId="268"/>
            <ac:picMk id="33" creationId="{99F13062-7BB6-4A97-B661-CDE2EDEAE70E}"/>
          </ac:picMkLst>
        </pc:picChg>
        <pc:picChg chg="add">
          <ac:chgData name="Ruth Dukes" userId="8e1f7999-0a20-4a2a-9fee-bee7cab37f8e" providerId="ADAL" clId="{24B61A06-9DC2-44D1-BA66-A75350B9D3A2}" dt="2024-11-25T14:33:43.555" v="1566" actId="26606"/>
          <ac:picMkLst>
            <pc:docMk/>
            <pc:sldMk cId="2909176167" sldId="268"/>
            <ac:picMk id="37" creationId="{FFC3E649-106F-4B41-9FF5-327536E4CFBD}"/>
          </ac:picMkLst>
        </pc:picChg>
        <pc:picChg chg="add">
          <ac:chgData name="Ruth Dukes" userId="8e1f7999-0a20-4a2a-9fee-bee7cab37f8e" providerId="ADAL" clId="{24B61A06-9DC2-44D1-BA66-A75350B9D3A2}" dt="2024-11-25T14:33:43.555" v="1566" actId="26606"/>
          <ac:picMkLst>
            <pc:docMk/>
            <pc:sldMk cId="2909176167" sldId="268"/>
            <ac:picMk id="39" creationId="{79F6731C-42C0-45DB-9F9A-B831CBEC5182}"/>
          </ac:picMkLst>
        </pc:picChg>
      </pc:sldChg>
      <pc:sldChg chg="del">
        <pc:chgData name="Ruth Dukes" userId="8e1f7999-0a20-4a2a-9fee-bee7cab37f8e" providerId="ADAL" clId="{24B61A06-9DC2-44D1-BA66-A75350B9D3A2}" dt="2024-11-25T11:59:40.421" v="8" actId="47"/>
        <pc:sldMkLst>
          <pc:docMk/>
          <pc:sldMk cId="2584049217" sldId="269"/>
        </pc:sldMkLst>
      </pc:sldChg>
      <pc:sldChg chg="addSp delSp modSp mod setBg modClrScheme chgLayout">
        <pc:chgData name="Ruth Dukes" userId="8e1f7999-0a20-4a2a-9fee-bee7cab37f8e" providerId="ADAL" clId="{24B61A06-9DC2-44D1-BA66-A75350B9D3A2}" dt="2024-11-25T13:14:00.203" v="128" actId="1076"/>
        <pc:sldMkLst>
          <pc:docMk/>
          <pc:sldMk cId="1680144135" sldId="270"/>
        </pc:sldMkLst>
        <pc:spChg chg="add del mod ord">
          <ac:chgData name="Ruth Dukes" userId="8e1f7999-0a20-4a2a-9fee-bee7cab37f8e" providerId="ADAL" clId="{24B61A06-9DC2-44D1-BA66-A75350B9D3A2}" dt="2024-11-25T12:00:19.583" v="18" actId="700"/>
          <ac:spMkLst>
            <pc:docMk/>
            <pc:sldMk cId="1680144135" sldId="270"/>
            <ac:spMk id="2" creationId="{45AC3218-0017-459C-8F31-F371091E76E7}"/>
          </ac:spMkLst>
        </pc:spChg>
        <pc:spChg chg="del mod ord">
          <ac:chgData name="Ruth Dukes" userId="8e1f7999-0a20-4a2a-9fee-bee7cab37f8e" providerId="ADAL" clId="{24B61A06-9DC2-44D1-BA66-A75350B9D3A2}" dt="2024-11-25T12:00:19.583" v="18" actId="700"/>
          <ac:spMkLst>
            <pc:docMk/>
            <pc:sldMk cId="1680144135" sldId="270"/>
            <ac:spMk id="3" creationId="{D31A102E-505B-A6AA-D008-6BF436523D6E}"/>
          </ac:spMkLst>
        </pc:spChg>
        <pc:spChg chg="add del mod ord">
          <ac:chgData name="Ruth Dukes" userId="8e1f7999-0a20-4a2a-9fee-bee7cab37f8e" providerId="ADAL" clId="{24B61A06-9DC2-44D1-BA66-A75350B9D3A2}" dt="2024-11-25T12:00:19.583" v="18" actId="700"/>
          <ac:spMkLst>
            <pc:docMk/>
            <pc:sldMk cId="1680144135" sldId="270"/>
            <ac:spMk id="4" creationId="{998EF628-E286-6E7F-1581-3B107D77D637}"/>
          </ac:spMkLst>
        </pc:spChg>
        <pc:spChg chg="add del">
          <ac:chgData name="Ruth Dukes" userId="8e1f7999-0a20-4a2a-9fee-bee7cab37f8e" providerId="ADAL" clId="{24B61A06-9DC2-44D1-BA66-A75350B9D3A2}" dt="2024-11-25T12:04:35.340" v="40" actId="26606"/>
          <ac:spMkLst>
            <pc:docMk/>
            <pc:sldMk cId="1680144135" sldId="270"/>
            <ac:spMk id="26" creationId="{19B2EB12-332C-4DCC-9746-30DD4690F95F}"/>
          </ac:spMkLst>
        </pc:spChg>
        <pc:grpChg chg="add del">
          <ac:chgData name="Ruth Dukes" userId="8e1f7999-0a20-4a2a-9fee-bee7cab37f8e" providerId="ADAL" clId="{24B61A06-9DC2-44D1-BA66-A75350B9D3A2}" dt="2024-11-25T12:04:35.340" v="40" actId="26606"/>
          <ac:grpSpMkLst>
            <pc:docMk/>
            <pc:sldMk cId="1680144135" sldId="270"/>
            <ac:grpSpMk id="23" creationId="{E616EDA1-F722-4C6A-AD2F-E487C7EBE6BD}"/>
          </ac:grpSpMkLst>
        </pc:grpChg>
        <pc:grpChg chg="add del">
          <ac:chgData name="Ruth Dukes" userId="8e1f7999-0a20-4a2a-9fee-bee7cab37f8e" providerId="ADAL" clId="{24B61A06-9DC2-44D1-BA66-A75350B9D3A2}" dt="2024-11-25T12:04:35.340" v="40" actId="26606"/>
          <ac:grpSpMkLst>
            <pc:docMk/>
            <pc:sldMk cId="1680144135" sldId="270"/>
            <ac:grpSpMk id="27" creationId="{718BCC2B-0684-4382-A2D3-C9ADC776876E}"/>
          </ac:grpSpMkLst>
        </pc:grpChg>
        <pc:grpChg chg="add del">
          <ac:chgData name="Ruth Dukes" userId="8e1f7999-0a20-4a2a-9fee-bee7cab37f8e" providerId="ADAL" clId="{24B61A06-9DC2-44D1-BA66-A75350B9D3A2}" dt="2024-11-25T12:04:35.340" v="40" actId="26606"/>
          <ac:grpSpMkLst>
            <pc:docMk/>
            <pc:sldMk cId="1680144135" sldId="270"/>
            <ac:grpSpMk id="30" creationId="{AFD40B55-BABB-4B33-ADD3-0C2340430678}"/>
          </ac:grpSpMkLst>
        </pc:grpChg>
        <pc:grpChg chg="add del">
          <ac:chgData name="Ruth Dukes" userId="8e1f7999-0a20-4a2a-9fee-bee7cab37f8e" providerId="ADAL" clId="{24B61A06-9DC2-44D1-BA66-A75350B9D3A2}" dt="2024-11-25T12:04:35.340" v="40" actId="26606"/>
          <ac:grpSpMkLst>
            <pc:docMk/>
            <pc:sldMk cId="1680144135" sldId="270"/>
            <ac:grpSpMk id="31" creationId="{B5D0BDB0-2E17-4D86-BEE1-1A1817E04694}"/>
          </ac:grpSpMkLst>
        </pc:grpChg>
        <pc:picChg chg="add mod ord">
          <ac:chgData name="Ruth Dukes" userId="8e1f7999-0a20-4a2a-9fee-bee7cab37f8e" providerId="ADAL" clId="{24B61A06-9DC2-44D1-BA66-A75350B9D3A2}" dt="2024-11-25T13:13:46.993" v="125" actId="1076"/>
          <ac:picMkLst>
            <pc:docMk/>
            <pc:sldMk cId="1680144135" sldId="270"/>
            <ac:picMk id="6" creationId="{EAE93D2F-D6A0-A8AD-C18C-4AB285A40DFC}"/>
          </ac:picMkLst>
        </pc:picChg>
        <pc:picChg chg="add mod">
          <ac:chgData name="Ruth Dukes" userId="8e1f7999-0a20-4a2a-9fee-bee7cab37f8e" providerId="ADAL" clId="{24B61A06-9DC2-44D1-BA66-A75350B9D3A2}" dt="2024-11-25T13:13:55.933" v="127" actId="1076"/>
          <ac:picMkLst>
            <pc:docMk/>
            <pc:sldMk cId="1680144135" sldId="270"/>
            <ac:picMk id="8" creationId="{71715399-EB71-4D68-E361-F4124BC7DE22}"/>
          </ac:picMkLst>
        </pc:picChg>
        <pc:picChg chg="add mod ord">
          <ac:chgData name="Ruth Dukes" userId="8e1f7999-0a20-4a2a-9fee-bee7cab37f8e" providerId="ADAL" clId="{24B61A06-9DC2-44D1-BA66-A75350B9D3A2}" dt="2024-11-25T12:04:35.340" v="41" actId="26606"/>
          <ac:picMkLst>
            <pc:docMk/>
            <pc:sldMk cId="1680144135" sldId="270"/>
            <ac:picMk id="10" creationId="{7376F3BA-A501-251A-BC29-2134D09D701E}"/>
          </ac:picMkLst>
        </pc:picChg>
        <pc:picChg chg="add mod ord">
          <ac:chgData name="Ruth Dukes" userId="8e1f7999-0a20-4a2a-9fee-bee7cab37f8e" providerId="ADAL" clId="{24B61A06-9DC2-44D1-BA66-A75350B9D3A2}" dt="2024-11-25T13:14:00.203" v="128" actId="1076"/>
          <ac:picMkLst>
            <pc:docMk/>
            <pc:sldMk cId="1680144135" sldId="270"/>
            <ac:picMk id="12" creationId="{C5B4C3D8-BAF8-6ED1-17BB-3DB59D26AB86}"/>
          </ac:picMkLst>
        </pc:picChg>
        <pc:cxnChg chg="add del">
          <ac:chgData name="Ruth Dukes" userId="8e1f7999-0a20-4a2a-9fee-bee7cab37f8e" providerId="ADAL" clId="{24B61A06-9DC2-44D1-BA66-A75350B9D3A2}" dt="2024-11-25T12:04:09.516" v="38" actId="26606"/>
          <ac:cxnSpMkLst>
            <pc:docMk/>
            <pc:sldMk cId="1680144135" sldId="270"/>
            <ac:cxnSpMk id="17" creationId="{50DA1EB8-87CF-4588-A1FD-4756F9A28F6B}"/>
          </ac:cxnSpMkLst>
        </pc:cxnChg>
        <pc:cxnChg chg="add del">
          <ac:chgData name="Ruth Dukes" userId="8e1f7999-0a20-4a2a-9fee-bee7cab37f8e" providerId="ADAL" clId="{24B61A06-9DC2-44D1-BA66-A75350B9D3A2}" dt="2024-11-25T12:04:09.516" v="38" actId="26606"/>
          <ac:cxnSpMkLst>
            <pc:docMk/>
            <pc:sldMk cId="1680144135" sldId="270"/>
            <ac:cxnSpMk id="19" creationId="{D7A4E378-EA57-47B9-B1EB-58B998F6CFFB}"/>
          </ac:cxnSpMkLst>
        </pc:cxnChg>
        <pc:cxnChg chg="add del">
          <ac:chgData name="Ruth Dukes" userId="8e1f7999-0a20-4a2a-9fee-bee7cab37f8e" providerId="ADAL" clId="{24B61A06-9DC2-44D1-BA66-A75350B9D3A2}" dt="2024-11-25T12:04:09.516" v="38" actId="26606"/>
          <ac:cxnSpMkLst>
            <pc:docMk/>
            <pc:sldMk cId="1680144135" sldId="270"/>
            <ac:cxnSpMk id="21" creationId="{D2B31ED6-76F0-425A-9A41-C947AEF9C145}"/>
          </ac:cxnSpMkLst>
        </pc:cxnChg>
        <pc:cxnChg chg="add">
          <ac:chgData name="Ruth Dukes" userId="8e1f7999-0a20-4a2a-9fee-bee7cab37f8e" providerId="ADAL" clId="{24B61A06-9DC2-44D1-BA66-A75350B9D3A2}" dt="2024-11-25T12:04:35.340" v="41" actId="26606"/>
          <ac:cxnSpMkLst>
            <pc:docMk/>
            <pc:sldMk cId="1680144135" sldId="270"/>
            <ac:cxnSpMk id="36" creationId="{50DA1EB8-87CF-4588-A1FD-4756F9A28F6B}"/>
          </ac:cxnSpMkLst>
        </pc:cxnChg>
        <pc:cxnChg chg="add">
          <ac:chgData name="Ruth Dukes" userId="8e1f7999-0a20-4a2a-9fee-bee7cab37f8e" providerId="ADAL" clId="{24B61A06-9DC2-44D1-BA66-A75350B9D3A2}" dt="2024-11-25T12:04:35.340" v="41" actId="26606"/>
          <ac:cxnSpMkLst>
            <pc:docMk/>
            <pc:sldMk cId="1680144135" sldId="270"/>
            <ac:cxnSpMk id="37" creationId="{D7A4E378-EA57-47B9-B1EB-58B998F6CFFB}"/>
          </ac:cxnSpMkLst>
        </pc:cxnChg>
        <pc:cxnChg chg="add">
          <ac:chgData name="Ruth Dukes" userId="8e1f7999-0a20-4a2a-9fee-bee7cab37f8e" providerId="ADAL" clId="{24B61A06-9DC2-44D1-BA66-A75350B9D3A2}" dt="2024-11-25T12:04:35.340" v="41" actId="26606"/>
          <ac:cxnSpMkLst>
            <pc:docMk/>
            <pc:sldMk cId="1680144135" sldId="270"/>
            <ac:cxnSpMk id="38" creationId="{D2B31ED6-76F0-425A-9A41-C947AEF9C145}"/>
          </ac:cxnSpMkLst>
        </pc:cxnChg>
      </pc:sldChg>
      <pc:sldChg chg="addSp delSp modSp new mod setBg">
        <pc:chgData name="Ruth Dukes" userId="8e1f7999-0a20-4a2a-9fee-bee7cab37f8e" providerId="ADAL" clId="{24B61A06-9DC2-44D1-BA66-A75350B9D3A2}" dt="2024-11-25T15:59:37.829" v="1963" actId="114"/>
        <pc:sldMkLst>
          <pc:docMk/>
          <pc:sldMk cId="1373749152" sldId="271"/>
        </pc:sldMkLst>
        <pc:spChg chg="mod">
          <ac:chgData name="Ruth Dukes" userId="8e1f7999-0a20-4a2a-9fee-bee7cab37f8e" providerId="ADAL" clId="{24B61A06-9DC2-44D1-BA66-A75350B9D3A2}" dt="2024-11-25T14:42:02.018" v="1577" actId="26606"/>
          <ac:spMkLst>
            <pc:docMk/>
            <pc:sldMk cId="1373749152" sldId="271"/>
            <ac:spMk id="2" creationId="{5352D11E-8F3F-C2BC-9F99-4F9D4C882650}"/>
          </ac:spMkLst>
        </pc:spChg>
        <pc:spChg chg="del">
          <ac:chgData name="Ruth Dukes" userId="8e1f7999-0a20-4a2a-9fee-bee7cab37f8e" providerId="ADAL" clId="{24B61A06-9DC2-44D1-BA66-A75350B9D3A2}" dt="2024-11-25T13:35:57.825" v="503" actId="22"/>
          <ac:spMkLst>
            <pc:docMk/>
            <pc:sldMk cId="1373749152" sldId="271"/>
            <ac:spMk id="3" creationId="{0C9F1A1F-B718-9AEC-069C-744804E39E3B}"/>
          </ac:spMkLst>
        </pc:spChg>
        <pc:spChg chg="mod ord">
          <ac:chgData name="Ruth Dukes" userId="8e1f7999-0a20-4a2a-9fee-bee7cab37f8e" providerId="ADAL" clId="{24B61A06-9DC2-44D1-BA66-A75350B9D3A2}" dt="2024-11-25T15:59:37.829" v="1963" actId="114"/>
          <ac:spMkLst>
            <pc:docMk/>
            <pc:sldMk cId="1373749152" sldId="271"/>
            <ac:spMk id="4" creationId="{E27CBA64-A99C-3995-8C79-3E4B6B60178A}"/>
          </ac:spMkLst>
        </pc:spChg>
        <pc:spChg chg="add del">
          <ac:chgData name="Ruth Dukes" userId="8e1f7999-0a20-4a2a-9fee-bee7cab37f8e" providerId="ADAL" clId="{24B61A06-9DC2-44D1-BA66-A75350B9D3A2}" dt="2024-11-25T14:42:02.018" v="1577" actId="26606"/>
          <ac:spMkLst>
            <pc:docMk/>
            <pc:sldMk cId="1373749152" sldId="271"/>
            <ac:spMk id="19" creationId="{44F3197D-248B-46C5-B6EE-003F4E0C6CF9}"/>
          </ac:spMkLst>
        </pc:spChg>
        <pc:spChg chg="add del">
          <ac:chgData name="Ruth Dukes" userId="8e1f7999-0a20-4a2a-9fee-bee7cab37f8e" providerId="ADAL" clId="{24B61A06-9DC2-44D1-BA66-A75350B9D3A2}" dt="2024-11-25T14:42:02.018" v="1577" actId="26606"/>
          <ac:spMkLst>
            <pc:docMk/>
            <pc:sldMk cId="1373749152" sldId="271"/>
            <ac:spMk id="25" creationId="{040549E2-C5A5-4ED5-80AB-070FEBDF5320}"/>
          </ac:spMkLst>
        </pc:spChg>
        <pc:spChg chg="add del">
          <ac:chgData name="Ruth Dukes" userId="8e1f7999-0a20-4a2a-9fee-bee7cab37f8e" providerId="ADAL" clId="{24B61A06-9DC2-44D1-BA66-A75350B9D3A2}" dt="2024-11-25T14:42:02.018" v="1577" actId="26606"/>
          <ac:spMkLst>
            <pc:docMk/>
            <pc:sldMk cId="1373749152" sldId="271"/>
            <ac:spMk id="27" creationId="{6DDE478A-9B9B-4F32-906C-273776BD77F0}"/>
          </ac:spMkLst>
        </pc:spChg>
        <pc:spChg chg="add">
          <ac:chgData name="Ruth Dukes" userId="8e1f7999-0a20-4a2a-9fee-bee7cab37f8e" providerId="ADAL" clId="{24B61A06-9DC2-44D1-BA66-A75350B9D3A2}" dt="2024-11-25T14:42:02.018" v="1577" actId="26606"/>
          <ac:spMkLst>
            <pc:docMk/>
            <pc:sldMk cId="1373749152" sldId="271"/>
            <ac:spMk id="40" creationId="{44F3197D-248B-46C5-B6EE-003F4E0C6CF9}"/>
          </ac:spMkLst>
        </pc:spChg>
        <pc:spChg chg="add">
          <ac:chgData name="Ruth Dukes" userId="8e1f7999-0a20-4a2a-9fee-bee7cab37f8e" providerId="ADAL" clId="{24B61A06-9DC2-44D1-BA66-A75350B9D3A2}" dt="2024-11-25T14:42:02.018" v="1577" actId="26606"/>
          <ac:spMkLst>
            <pc:docMk/>
            <pc:sldMk cId="1373749152" sldId="271"/>
            <ac:spMk id="46" creationId="{040549E2-C5A5-4ED5-80AB-070FEBDF5320}"/>
          </ac:spMkLst>
        </pc:spChg>
        <pc:spChg chg="add">
          <ac:chgData name="Ruth Dukes" userId="8e1f7999-0a20-4a2a-9fee-bee7cab37f8e" providerId="ADAL" clId="{24B61A06-9DC2-44D1-BA66-A75350B9D3A2}" dt="2024-11-25T14:42:02.018" v="1577" actId="26606"/>
          <ac:spMkLst>
            <pc:docMk/>
            <pc:sldMk cId="1373749152" sldId="271"/>
            <ac:spMk id="48" creationId="{0F8EDF29-1535-4A6E-807D-812733F33EDB}"/>
          </ac:spMkLst>
        </pc:spChg>
        <pc:picChg chg="add mod ord">
          <ac:chgData name="Ruth Dukes" userId="8e1f7999-0a20-4a2a-9fee-bee7cab37f8e" providerId="ADAL" clId="{24B61A06-9DC2-44D1-BA66-A75350B9D3A2}" dt="2024-11-25T14:42:02.018" v="1577" actId="26606"/>
          <ac:picMkLst>
            <pc:docMk/>
            <pc:sldMk cId="1373749152" sldId="271"/>
            <ac:picMk id="6" creationId="{6339135E-F36B-E643-B350-B248D57597D1}"/>
          </ac:picMkLst>
        </pc:picChg>
        <pc:picChg chg="add mod ord">
          <ac:chgData name="Ruth Dukes" userId="8e1f7999-0a20-4a2a-9fee-bee7cab37f8e" providerId="ADAL" clId="{24B61A06-9DC2-44D1-BA66-A75350B9D3A2}" dt="2024-11-25T14:42:02.018" v="1577" actId="26606"/>
          <ac:picMkLst>
            <pc:docMk/>
            <pc:sldMk cId="1373749152" sldId="271"/>
            <ac:picMk id="8" creationId="{8680D5BC-5769-7EFA-2C51-F961CA38C103}"/>
          </ac:picMkLst>
        </pc:picChg>
        <pc:picChg chg="add mod ord">
          <ac:chgData name="Ruth Dukes" userId="8e1f7999-0a20-4a2a-9fee-bee7cab37f8e" providerId="ADAL" clId="{24B61A06-9DC2-44D1-BA66-A75350B9D3A2}" dt="2024-11-25T14:42:02.018" v="1577" actId="26606"/>
          <ac:picMkLst>
            <pc:docMk/>
            <pc:sldMk cId="1373749152" sldId="271"/>
            <ac:picMk id="10" creationId="{9C0C16B4-EB2E-E1B4-883E-F3C3F174738D}"/>
          </ac:picMkLst>
        </pc:picChg>
        <pc:picChg chg="add del">
          <ac:chgData name="Ruth Dukes" userId="8e1f7999-0a20-4a2a-9fee-bee7cab37f8e" providerId="ADAL" clId="{24B61A06-9DC2-44D1-BA66-A75350B9D3A2}" dt="2024-11-25T14:42:02.018" v="1577" actId="26606"/>
          <ac:picMkLst>
            <pc:docMk/>
            <pc:sldMk cId="1373749152" sldId="271"/>
            <ac:picMk id="15" creationId="{844EE02A-F0F8-4A23-B21D-CF2066B65D30}"/>
          </ac:picMkLst>
        </pc:picChg>
        <pc:picChg chg="add del">
          <ac:chgData name="Ruth Dukes" userId="8e1f7999-0a20-4a2a-9fee-bee7cab37f8e" providerId="ADAL" clId="{24B61A06-9DC2-44D1-BA66-A75350B9D3A2}" dt="2024-11-25T14:42:02.018" v="1577" actId="26606"/>
          <ac:picMkLst>
            <pc:docMk/>
            <pc:sldMk cId="1373749152" sldId="271"/>
            <ac:picMk id="17" creationId="{99F13062-7BB6-4A97-B661-CDE2EDEAE70E}"/>
          </ac:picMkLst>
        </pc:picChg>
        <pc:picChg chg="add del">
          <ac:chgData name="Ruth Dukes" userId="8e1f7999-0a20-4a2a-9fee-bee7cab37f8e" providerId="ADAL" clId="{24B61A06-9DC2-44D1-BA66-A75350B9D3A2}" dt="2024-11-25T14:42:02.018" v="1577" actId="26606"/>
          <ac:picMkLst>
            <pc:docMk/>
            <pc:sldMk cId="1373749152" sldId="271"/>
            <ac:picMk id="21" creationId="{FFC3E649-106F-4B41-9FF5-327536E4CFBD}"/>
          </ac:picMkLst>
        </pc:picChg>
        <pc:picChg chg="add del">
          <ac:chgData name="Ruth Dukes" userId="8e1f7999-0a20-4a2a-9fee-bee7cab37f8e" providerId="ADAL" clId="{24B61A06-9DC2-44D1-BA66-A75350B9D3A2}" dt="2024-11-25T14:42:02.018" v="1577" actId="26606"/>
          <ac:picMkLst>
            <pc:docMk/>
            <pc:sldMk cId="1373749152" sldId="271"/>
            <ac:picMk id="23" creationId="{79F6731C-42C0-45DB-9F9A-B831CBEC5182}"/>
          </ac:picMkLst>
        </pc:picChg>
        <pc:picChg chg="add">
          <ac:chgData name="Ruth Dukes" userId="8e1f7999-0a20-4a2a-9fee-bee7cab37f8e" providerId="ADAL" clId="{24B61A06-9DC2-44D1-BA66-A75350B9D3A2}" dt="2024-11-25T14:42:02.018" v="1577" actId="26606"/>
          <ac:picMkLst>
            <pc:docMk/>
            <pc:sldMk cId="1373749152" sldId="271"/>
            <ac:picMk id="36" creationId="{844EE02A-F0F8-4A23-B21D-CF2066B65D30}"/>
          </ac:picMkLst>
        </pc:picChg>
        <pc:picChg chg="add">
          <ac:chgData name="Ruth Dukes" userId="8e1f7999-0a20-4a2a-9fee-bee7cab37f8e" providerId="ADAL" clId="{24B61A06-9DC2-44D1-BA66-A75350B9D3A2}" dt="2024-11-25T14:42:02.018" v="1577" actId="26606"/>
          <ac:picMkLst>
            <pc:docMk/>
            <pc:sldMk cId="1373749152" sldId="271"/>
            <ac:picMk id="38" creationId="{99F13062-7BB6-4A97-B661-CDE2EDEAE70E}"/>
          </ac:picMkLst>
        </pc:picChg>
        <pc:picChg chg="add">
          <ac:chgData name="Ruth Dukes" userId="8e1f7999-0a20-4a2a-9fee-bee7cab37f8e" providerId="ADAL" clId="{24B61A06-9DC2-44D1-BA66-A75350B9D3A2}" dt="2024-11-25T14:42:02.018" v="1577" actId="26606"/>
          <ac:picMkLst>
            <pc:docMk/>
            <pc:sldMk cId="1373749152" sldId="271"/>
            <ac:picMk id="42" creationId="{FFC3E649-106F-4B41-9FF5-327536E4CFBD}"/>
          </ac:picMkLst>
        </pc:picChg>
        <pc:picChg chg="add">
          <ac:chgData name="Ruth Dukes" userId="8e1f7999-0a20-4a2a-9fee-bee7cab37f8e" providerId="ADAL" clId="{24B61A06-9DC2-44D1-BA66-A75350B9D3A2}" dt="2024-11-25T14:42:02.018" v="1577" actId="26606"/>
          <ac:picMkLst>
            <pc:docMk/>
            <pc:sldMk cId="1373749152" sldId="271"/>
            <ac:picMk id="44" creationId="{79F6731C-42C0-45DB-9F9A-B831CBEC5182}"/>
          </ac:picMkLst>
        </pc:picChg>
        <pc:cxnChg chg="add del">
          <ac:chgData name="Ruth Dukes" userId="8e1f7999-0a20-4a2a-9fee-bee7cab37f8e" providerId="ADAL" clId="{24B61A06-9DC2-44D1-BA66-A75350B9D3A2}" dt="2024-11-25T14:42:02.018" v="1577" actId="26606"/>
          <ac:cxnSpMkLst>
            <pc:docMk/>
            <pc:sldMk cId="1373749152" sldId="271"/>
            <ac:cxnSpMk id="29" creationId="{133675D8-8B7A-4149-AD08-B81A69EC6C88}"/>
          </ac:cxnSpMkLst>
        </pc:cxnChg>
        <pc:cxnChg chg="add del">
          <ac:chgData name="Ruth Dukes" userId="8e1f7999-0a20-4a2a-9fee-bee7cab37f8e" providerId="ADAL" clId="{24B61A06-9DC2-44D1-BA66-A75350B9D3A2}" dt="2024-11-25T14:42:02.018" v="1577" actId="26606"/>
          <ac:cxnSpMkLst>
            <pc:docMk/>
            <pc:sldMk cId="1373749152" sldId="271"/>
            <ac:cxnSpMk id="31" creationId="{56FE85DE-8857-4E6E-800A-944BB57F97EF}"/>
          </ac:cxnSpMkLst>
        </pc:cxnChg>
      </pc:sldChg>
      <pc:sldChg chg="del">
        <pc:chgData name="Ruth Dukes" userId="8e1f7999-0a20-4a2a-9fee-bee7cab37f8e" providerId="ADAL" clId="{24B61A06-9DC2-44D1-BA66-A75350B9D3A2}" dt="2024-11-25T11:59:23.945" v="2" actId="47"/>
        <pc:sldMkLst>
          <pc:docMk/>
          <pc:sldMk cId="3736731999" sldId="271"/>
        </pc:sldMkLst>
      </pc:sldChg>
      <pc:sldChg chg="addSp delSp modSp new mod modClrScheme chgLayout">
        <pc:chgData name="Ruth Dukes" userId="8e1f7999-0a20-4a2a-9fee-bee7cab37f8e" providerId="ADAL" clId="{24B61A06-9DC2-44D1-BA66-A75350B9D3A2}" dt="2024-11-25T15:59:19.504" v="1962" actId="255"/>
        <pc:sldMkLst>
          <pc:docMk/>
          <pc:sldMk cId="1732983548" sldId="272"/>
        </pc:sldMkLst>
        <pc:spChg chg="del">
          <ac:chgData name="Ruth Dukes" userId="8e1f7999-0a20-4a2a-9fee-bee7cab37f8e" providerId="ADAL" clId="{24B61A06-9DC2-44D1-BA66-A75350B9D3A2}" dt="2024-11-25T13:32:24.147" v="469" actId="700"/>
          <ac:spMkLst>
            <pc:docMk/>
            <pc:sldMk cId="1732983548" sldId="272"/>
            <ac:spMk id="2" creationId="{10B2DF92-0F2D-F427-A24E-EB9D7EAD87F0}"/>
          </ac:spMkLst>
        </pc:spChg>
        <pc:spChg chg="del">
          <ac:chgData name="Ruth Dukes" userId="8e1f7999-0a20-4a2a-9fee-bee7cab37f8e" providerId="ADAL" clId="{24B61A06-9DC2-44D1-BA66-A75350B9D3A2}" dt="2024-11-25T13:32:24.147" v="469" actId="700"/>
          <ac:spMkLst>
            <pc:docMk/>
            <pc:sldMk cId="1732983548" sldId="272"/>
            <ac:spMk id="3" creationId="{F4F8ADF3-6B7E-5265-259D-CFE4A5519FF0}"/>
          </ac:spMkLst>
        </pc:spChg>
        <pc:spChg chg="del">
          <ac:chgData name="Ruth Dukes" userId="8e1f7999-0a20-4a2a-9fee-bee7cab37f8e" providerId="ADAL" clId="{24B61A06-9DC2-44D1-BA66-A75350B9D3A2}" dt="2024-11-25T13:32:24.147" v="469" actId="700"/>
          <ac:spMkLst>
            <pc:docMk/>
            <pc:sldMk cId="1732983548" sldId="272"/>
            <ac:spMk id="4" creationId="{462E4C94-F06A-7F66-F33D-E9B95926FA0C}"/>
          </ac:spMkLst>
        </pc:spChg>
        <pc:spChg chg="add del mod">
          <ac:chgData name="Ruth Dukes" userId="8e1f7999-0a20-4a2a-9fee-bee7cab37f8e" providerId="ADAL" clId="{24B61A06-9DC2-44D1-BA66-A75350B9D3A2}" dt="2024-11-25T14:13:12.423" v="1176" actId="478"/>
          <ac:spMkLst>
            <pc:docMk/>
            <pc:sldMk cId="1732983548" sldId="272"/>
            <ac:spMk id="6" creationId="{E7A30653-7653-CD60-8C05-2A6CE4AF5EB1}"/>
          </ac:spMkLst>
        </pc:spChg>
        <pc:spChg chg="add del mod ord">
          <ac:chgData name="Ruth Dukes" userId="8e1f7999-0a20-4a2a-9fee-bee7cab37f8e" providerId="ADAL" clId="{24B61A06-9DC2-44D1-BA66-A75350B9D3A2}" dt="2024-11-25T14:12:52.624" v="1173" actId="700"/>
          <ac:spMkLst>
            <pc:docMk/>
            <pc:sldMk cId="1732983548" sldId="272"/>
            <ac:spMk id="7" creationId="{F255AEB5-61DA-98B4-64DA-F64FE07C27F5}"/>
          </ac:spMkLst>
        </pc:spChg>
        <pc:spChg chg="add del mod ord">
          <ac:chgData name="Ruth Dukes" userId="8e1f7999-0a20-4a2a-9fee-bee7cab37f8e" providerId="ADAL" clId="{24B61A06-9DC2-44D1-BA66-A75350B9D3A2}" dt="2024-11-25T14:12:52.624" v="1173" actId="700"/>
          <ac:spMkLst>
            <pc:docMk/>
            <pc:sldMk cId="1732983548" sldId="272"/>
            <ac:spMk id="8" creationId="{B883FD50-B156-C056-F96E-599CBF66DA92}"/>
          </ac:spMkLst>
        </pc:spChg>
        <pc:spChg chg="add mod ord">
          <ac:chgData name="Ruth Dukes" userId="8e1f7999-0a20-4a2a-9fee-bee7cab37f8e" providerId="ADAL" clId="{24B61A06-9DC2-44D1-BA66-A75350B9D3A2}" dt="2024-11-25T15:59:19.504" v="1962" actId="255"/>
          <ac:spMkLst>
            <pc:docMk/>
            <pc:sldMk cId="1732983548" sldId="272"/>
            <ac:spMk id="9" creationId="{2150BAEB-4559-B67E-F29D-1C0C236A4670}"/>
          </ac:spMkLst>
        </pc:spChg>
        <pc:spChg chg="add mod ord">
          <ac:chgData name="Ruth Dukes" userId="8e1f7999-0a20-4a2a-9fee-bee7cab37f8e" providerId="ADAL" clId="{24B61A06-9DC2-44D1-BA66-A75350B9D3A2}" dt="2024-11-25T14:14:32.041" v="1292" actId="27636"/>
          <ac:spMkLst>
            <pc:docMk/>
            <pc:sldMk cId="1732983548" sldId="272"/>
            <ac:spMk id="10" creationId="{E1721F95-08BB-3A7A-4E9B-ABF9C0D58CBF}"/>
          </ac:spMkLst>
        </pc:spChg>
      </pc:sldChg>
      <pc:sldChg chg="del">
        <pc:chgData name="Ruth Dukes" userId="8e1f7999-0a20-4a2a-9fee-bee7cab37f8e" providerId="ADAL" clId="{24B61A06-9DC2-44D1-BA66-A75350B9D3A2}" dt="2024-11-25T11:59:31.979" v="5" actId="47"/>
        <pc:sldMkLst>
          <pc:docMk/>
          <pc:sldMk cId="2763277975" sldId="272"/>
        </pc:sldMkLst>
      </pc:sldChg>
      <pc:sldChg chg="addSp delSp modSp new mod setBg modClrScheme setClrOvrMap chgLayout">
        <pc:chgData name="Ruth Dukes" userId="8e1f7999-0a20-4a2a-9fee-bee7cab37f8e" providerId="ADAL" clId="{24B61A06-9DC2-44D1-BA66-A75350B9D3A2}" dt="2024-11-25T15:50:46.606" v="1933" actId="122"/>
        <pc:sldMkLst>
          <pc:docMk/>
          <pc:sldMk cId="3186681731" sldId="273"/>
        </pc:sldMkLst>
        <pc:spChg chg="del mod ord">
          <ac:chgData name="Ruth Dukes" userId="8e1f7999-0a20-4a2a-9fee-bee7cab37f8e" providerId="ADAL" clId="{24B61A06-9DC2-44D1-BA66-A75350B9D3A2}" dt="2024-11-25T15:45:35.819" v="1583" actId="700"/>
          <ac:spMkLst>
            <pc:docMk/>
            <pc:sldMk cId="3186681731" sldId="273"/>
            <ac:spMk id="2" creationId="{12D0CC90-34D5-BD2E-6DE1-92464685BBC3}"/>
          </ac:spMkLst>
        </pc:spChg>
        <pc:spChg chg="del mod ord">
          <ac:chgData name="Ruth Dukes" userId="8e1f7999-0a20-4a2a-9fee-bee7cab37f8e" providerId="ADAL" clId="{24B61A06-9DC2-44D1-BA66-A75350B9D3A2}" dt="2024-11-25T15:45:35.819" v="1583" actId="700"/>
          <ac:spMkLst>
            <pc:docMk/>
            <pc:sldMk cId="3186681731" sldId="273"/>
            <ac:spMk id="3" creationId="{0ACB699B-4B4C-4F9E-B492-DBA23585872F}"/>
          </ac:spMkLst>
        </pc:spChg>
        <pc:spChg chg="del">
          <ac:chgData name="Ruth Dukes" userId="8e1f7999-0a20-4a2a-9fee-bee7cab37f8e" providerId="ADAL" clId="{24B61A06-9DC2-44D1-BA66-A75350B9D3A2}" dt="2024-11-25T15:45:35.819" v="1583" actId="700"/>
          <ac:spMkLst>
            <pc:docMk/>
            <pc:sldMk cId="3186681731" sldId="273"/>
            <ac:spMk id="4" creationId="{76259BF9-32FF-340F-38FA-73B531610CC0}"/>
          </ac:spMkLst>
        </pc:spChg>
        <pc:spChg chg="add mod ord">
          <ac:chgData name="Ruth Dukes" userId="8e1f7999-0a20-4a2a-9fee-bee7cab37f8e" providerId="ADAL" clId="{24B61A06-9DC2-44D1-BA66-A75350B9D3A2}" dt="2024-11-25T15:50:46.606" v="1933" actId="122"/>
          <ac:spMkLst>
            <pc:docMk/>
            <pc:sldMk cId="3186681731" sldId="273"/>
            <ac:spMk id="5" creationId="{57B4CBBC-0A4B-EF98-DF56-AC3AF52BDE2B}"/>
          </ac:spMkLst>
        </pc:spChg>
        <pc:spChg chg="add mod ord">
          <ac:chgData name="Ruth Dukes" userId="8e1f7999-0a20-4a2a-9fee-bee7cab37f8e" providerId="ADAL" clId="{24B61A06-9DC2-44D1-BA66-A75350B9D3A2}" dt="2024-11-25T15:50:28.232" v="1930" actId="20577"/>
          <ac:spMkLst>
            <pc:docMk/>
            <pc:sldMk cId="3186681731" sldId="273"/>
            <ac:spMk id="6" creationId="{3FE3D3A6-5F1D-98D3-EB0C-89F5A814657F}"/>
          </ac:spMkLst>
        </pc:spChg>
        <pc:spChg chg="add">
          <ac:chgData name="Ruth Dukes" userId="8e1f7999-0a20-4a2a-9fee-bee7cab37f8e" providerId="ADAL" clId="{24B61A06-9DC2-44D1-BA66-A75350B9D3A2}" dt="2024-11-25T15:47:28.439" v="1859" actId="26606"/>
          <ac:spMkLst>
            <pc:docMk/>
            <pc:sldMk cId="3186681731" sldId="273"/>
            <ac:spMk id="11" creationId="{052BEFF1-896C-45B1-B02C-96A6A1BC389A}"/>
          </ac:spMkLst>
        </pc:spChg>
        <pc:spChg chg="add">
          <ac:chgData name="Ruth Dukes" userId="8e1f7999-0a20-4a2a-9fee-bee7cab37f8e" providerId="ADAL" clId="{24B61A06-9DC2-44D1-BA66-A75350B9D3A2}" dt="2024-11-25T15:47:28.439" v="1859" actId="26606"/>
          <ac:spMkLst>
            <pc:docMk/>
            <pc:sldMk cId="3186681731" sldId="273"/>
            <ac:spMk id="13" creationId="{BB237A14-61B1-4C00-A670-5D8D68A8668E}"/>
          </ac:spMkLst>
        </pc:spChg>
        <pc:spChg chg="add">
          <ac:chgData name="Ruth Dukes" userId="8e1f7999-0a20-4a2a-9fee-bee7cab37f8e" providerId="ADAL" clId="{24B61A06-9DC2-44D1-BA66-A75350B9D3A2}" dt="2024-11-25T15:47:28.439" v="1859" actId="26606"/>
          <ac:spMkLst>
            <pc:docMk/>
            <pc:sldMk cId="3186681731" sldId="273"/>
            <ac:spMk id="15" creationId="{8598F259-6F54-47A3-8D13-1603D786A328}"/>
          </ac:spMkLst>
        </pc:spChg>
        <pc:spChg chg="add">
          <ac:chgData name="Ruth Dukes" userId="8e1f7999-0a20-4a2a-9fee-bee7cab37f8e" providerId="ADAL" clId="{24B61A06-9DC2-44D1-BA66-A75350B9D3A2}" dt="2024-11-25T15:47:28.439" v="1859" actId="26606"/>
          <ac:spMkLst>
            <pc:docMk/>
            <pc:sldMk cId="3186681731" sldId="273"/>
            <ac:spMk id="17" creationId="{0BA768A8-4FED-4ED8-9E46-6BE72188ECD2}"/>
          </ac:spMkLst>
        </pc:spChg>
      </pc:sldChg>
    </pc:docChg>
  </pc:docChgLst>
  <pc:docChgLst>
    <pc:chgData name="Ruth Dukes" userId="8e1f7999-0a20-4a2a-9fee-bee7cab37f8e" providerId="ADAL" clId="{89EECDB8-1906-4484-A4D7-1F07FF97E06D}"/>
    <pc:docChg chg="addSld modSld">
      <pc:chgData name="Ruth Dukes" userId="8e1f7999-0a20-4a2a-9fee-bee7cab37f8e" providerId="ADAL" clId="{89EECDB8-1906-4484-A4D7-1F07FF97E06D}" dt="2024-10-09T13:44:03.924" v="4" actId="680"/>
      <pc:docMkLst>
        <pc:docMk/>
      </pc:docMkLst>
      <pc:sldChg chg="addSp modSp new mod">
        <pc:chgData name="Ruth Dukes" userId="8e1f7999-0a20-4a2a-9fee-bee7cab37f8e" providerId="ADAL" clId="{89EECDB8-1906-4484-A4D7-1F07FF97E06D}" dt="2024-10-09T13:42:12.677" v="3" actId="1076"/>
        <pc:sldMkLst>
          <pc:docMk/>
          <pc:sldMk cId="1836545853" sldId="256"/>
        </pc:sldMkLst>
        <pc:picChg chg="add mod">
          <ac:chgData name="Ruth Dukes" userId="8e1f7999-0a20-4a2a-9fee-bee7cab37f8e" providerId="ADAL" clId="{89EECDB8-1906-4484-A4D7-1F07FF97E06D}" dt="2024-10-09T13:42:12.677" v="3" actId="1076"/>
          <ac:picMkLst>
            <pc:docMk/>
            <pc:sldMk cId="1836545853" sldId="256"/>
            <ac:picMk id="3" creationId="{6D6711FC-8942-1845-E0A5-2C13A403216C}"/>
          </ac:picMkLst>
        </pc:picChg>
      </pc:sldChg>
      <pc:sldChg chg="new">
        <pc:chgData name="Ruth Dukes" userId="8e1f7999-0a20-4a2a-9fee-bee7cab37f8e" providerId="ADAL" clId="{89EECDB8-1906-4484-A4D7-1F07FF97E06D}" dt="2024-10-09T13:44:03.924" v="4" actId="680"/>
        <pc:sldMkLst>
          <pc:docMk/>
          <pc:sldMk cId="721155293"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A45BD-706B-49DB-B805-A26A57283AB4}"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DC36F-F4AB-474E-A0BF-36C3F6AF29F4}" type="slidenum">
              <a:rPr lang="en-GB" smtClean="0"/>
              <a:t>‹#›</a:t>
            </a:fld>
            <a:endParaRPr lang="en-GB"/>
          </a:p>
        </p:txBody>
      </p:sp>
    </p:spTree>
    <p:extLst>
      <p:ext uri="{BB962C8B-B14F-4D97-AF65-F5344CB8AC3E}">
        <p14:creationId xmlns:p14="http://schemas.microsoft.com/office/powerpoint/2010/main" val="33635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374077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2F007-E153-4832-939C-117C0C53543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387536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237129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845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25866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386733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356953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206722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68537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222375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7682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62F007-E153-4832-939C-117C0C53543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146992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62F007-E153-4832-939C-117C0C535432}" type="datetimeFigureOut">
              <a:rPr lang="en-GB" smtClean="0"/>
              <a:t>25/11/2024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111796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172487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247827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862F007-E153-4832-939C-117C0C535432}" type="datetimeFigureOut">
              <a:rPr lang="en-GB" smtClean="0"/>
              <a:t>25/11/2024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412679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2F007-E153-4832-939C-117C0C535432}" type="datetimeFigureOut">
              <a:rPr lang="en-GB" smtClean="0"/>
              <a:t>25/11/2024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6C4300-B121-470D-B160-FAA4AF4E6776}" type="slidenum">
              <a:rPr lang="en-GB" smtClean="0"/>
              <a:t>‹#›</a:t>
            </a:fld>
            <a:endParaRPr lang="en-GB"/>
          </a:p>
        </p:txBody>
      </p:sp>
    </p:spTree>
    <p:extLst>
      <p:ext uri="{BB962C8B-B14F-4D97-AF65-F5344CB8AC3E}">
        <p14:creationId xmlns:p14="http://schemas.microsoft.com/office/powerpoint/2010/main" val="93454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62F007-E153-4832-939C-117C0C535432}" type="datetimeFigureOut">
              <a:rPr lang="en-GB" smtClean="0"/>
              <a:t>25/11/2024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E6C4300-B121-470D-B160-FAA4AF4E6776}" type="slidenum">
              <a:rPr lang="en-GB" smtClean="0"/>
              <a:t>‹#›</a:t>
            </a:fld>
            <a:endParaRPr lang="en-GB"/>
          </a:p>
        </p:txBody>
      </p:sp>
    </p:spTree>
    <p:extLst>
      <p:ext uri="{BB962C8B-B14F-4D97-AF65-F5344CB8AC3E}">
        <p14:creationId xmlns:p14="http://schemas.microsoft.com/office/powerpoint/2010/main" val="307844897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5399-EB71-4D68-E361-F4124BC7DE22}"/>
              </a:ext>
            </a:extLst>
          </p:cNvPr>
          <p:cNvPicPr>
            <a:picLocks noChangeAspect="1"/>
          </p:cNvPicPr>
          <p:nvPr/>
        </p:nvPicPr>
        <p:blipFill>
          <a:blip r:embed="rId2"/>
          <a:stretch>
            <a:fillRect/>
          </a:stretch>
        </p:blipFill>
        <p:spPr>
          <a:xfrm>
            <a:off x="9075870" y="1441183"/>
            <a:ext cx="2560320" cy="3969488"/>
          </a:xfrm>
          <a:prstGeom prst="rect">
            <a:avLst/>
          </a:prstGeom>
        </p:spPr>
      </p:pic>
      <p:cxnSp>
        <p:nvCxnSpPr>
          <p:cNvPr id="36" name="Straight Connector 35">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376F3BA-A501-251A-BC29-2134D09D701E}"/>
              </a:ext>
            </a:extLst>
          </p:cNvPr>
          <p:cNvPicPr>
            <a:picLocks noChangeAspect="1"/>
          </p:cNvPicPr>
          <p:nvPr/>
        </p:nvPicPr>
        <p:blipFill>
          <a:blip r:embed="rId3"/>
          <a:stretch>
            <a:fillRect/>
          </a:stretch>
        </p:blipFill>
        <p:spPr>
          <a:xfrm>
            <a:off x="3354631" y="1478916"/>
            <a:ext cx="2560320" cy="3894022"/>
          </a:xfrm>
          <a:prstGeom prst="rect">
            <a:avLst/>
          </a:prstGeom>
        </p:spPr>
      </p:pic>
      <p:cxnSp>
        <p:nvCxnSpPr>
          <p:cNvPr id="37" name="Straight Connector 36">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AE93D2F-D6A0-A8AD-C18C-4AB285A40DFC}"/>
              </a:ext>
            </a:extLst>
          </p:cNvPr>
          <p:cNvPicPr>
            <a:picLocks noChangeAspect="1"/>
          </p:cNvPicPr>
          <p:nvPr/>
        </p:nvPicPr>
        <p:blipFill>
          <a:blip r:embed="rId4"/>
          <a:stretch>
            <a:fillRect/>
          </a:stretch>
        </p:blipFill>
        <p:spPr>
          <a:xfrm>
            <a:off x="470607" y="1478916"/>
            <a:ext cx="2560320" cy="3879272"/>
          </a:xfrm>
          <a:prstGeom prst="rect">
            <a:avLst/>
          </a:prstGeom>
        </p:spPr>
      </p:pic>
      <p:cxnSp>
        <p:nvCxnSpPr>
          <p:cNvPr id="38" name="Straight Connector 3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5B4C3D8-BAF8-6ED1-17BB-3DB59D26AB86}"/>
              </a:ext>
            </a:extLst>
          </p:cNvPr>
          <p:cNvPicPr>
            <a:picLocks noChangeAspect="1"/>
          </p:cNvPicPr>
          <p:nvPr/>
        </p:nvPicPr>
        <p:blipFill>
          <a:blip r:embed="rId5"/>
          <a:stretch>
            <a:fillRect/>
          </a:stretch>
        </p:blipFill>
        <p:spPr>
          <a:xfrm>
            <a:off x="6277051" y="1508304"/>
            <a:ext cx="2560320" cy="3864634"/>
          </a:xfrm>
          <a:prstGeom prst="rect">
            <a:avLst/>
          </a:prstGeom>
        </p:spPr>
      </p:pic>
    </p:spTree>
    <p:extLst>
      <p:ext uri="{BB962C8B-B14F-4D97-AF65-F5344CB8AC3E}">
        <p14:creationId xmlns:p14="http://schemas.microsoft.com/office/powerpoint/2010/main" val="168014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EC46-01AD-72D7-8F31-51A0CB119E1E}"/>
              </a:ext>
            </a:extLst>
          </p:cNvPr>
          <p:cNvSpPr>
            <a:spLocks noGrp="1"/>
          </p:cNvSpPr>
          <p:nvPr>
            <p:ph type="ctrTitle"/>
          </p:nvPr>
        </p:nvSpPr>
        <p:spPr>
          <a:xfrm>
            <a:off x="647701" y="1454964"/>
            <a:ext cx="6255561" cy="2670346"/>
          </a:xfrm>
        </p:spPr>
        <p:txBody>
          <a:bodyPr>
            <a:normAutofit/>
          </a:bodyPr>
          <a:lstStyle/>
          <a:p>
            <a:pPr algn="ctr">
              <a:lnSpc>
                <a:spcPct val="90000"/>
              </a:lnSpc>
            </a:pPr>
            <a:r>
              <a:rPr lang="en-GB" sz="4400" dirty="0"/>
              <a:t>Otto Kahn-Freund (1900-1979)</a:t>
            </a:r>
          </a:p>
        </p:txBody>
      </p:sp>
      <p:pic>
        <p:nvPicPr>
          <p:cNvPr id="17" name="Picture 16">
            <a:extLst>
              <a:ext uri="{FF2B5EF4-FFF2-40B4-BE49-F238E27FC236}">
                <a16:creationId xmlns:a16="http://schemas.microsoft.com/office/drawing/2014/main" id="{F062639B-4F86-4D9D-F08C-285F4DC9B614}"/>
              </a:ext>
            </a:extLst>
          </p:cNvPr>
          <p:cNvPicPr>
            <a:picLocks noChangeAspect="1"/>
          </p:cNvPicPr>
          <p:nvPr/>
        </p:nvPicPr>
        <p:blipFill>
          <a:blip r:embed="rId3"/>
          <a:srcRect l="5217" r="2836"/>
          <a:stretch/>
        </p:blipFill>
        <p:spPr>
          <a:xfrm>
            <a:off x="7557315" y="10"/>
            <a:ext cx="4634685" cy="6857990"/>
          </a:xfrm>
          <a:prstGeom prst="rect">
            <a:avLst/>
          </a:prstGeom>
        </p:spPr>
      </p:pic>
      <p:sp>
        <p:nvSpPr>
          <p:cNvPr id="28" name="Rectangle 27">
            <a:extLst>
              <a:ext uri="{FF2B5EF4-FFF2-40B4-BE49-F238E27FC236}">
                <a16:creationId xmlns:a16="http://schemas.microsoft.com/office/drawing/2014/main" id="{DEC9835E-03D3-4D0F-9408-14C8B62C0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87636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52A0D-C737-FA16-6121-56CC39FC4C75}"/>
              </a:ext>
            </a:extLst>
          </p:cNvPr>
          <p:cNvSpPr>
            <a:spLocks noGrp="1"/>
          </p:cNvSpPr>
          <p:nvPr>
            <p:ph type="title"/>
          </p:nvPr>
        </p:nvSpPr>
        <p:spPr>
          <a:xfrm>
            <a:off x="648930" y="629266"/>
            <a:ext cx="6188190" cy="1297061"/>
          </a:xfrm>
        </p:spPr>
        <p:txBody>
          <a:bodyPr vert="horz" lIns="91440" tIns="45720" rIns="91440" bIns="45720" rtlCol="0" anchor="t">
            <a:normAutofit fontScale="90000"/>
          </a:bodyPr>
          <a:lstStyle/>
          <a:p>
            <a:r>
              <a:rPr lang="en-US" sz="3200" i="1" dirty="0">
                <a:solidFill>
                  <a:srgbClr val="EBEBEB"/>
                </a:solidFill>
              </a:rPr>
              <a:t>Collectivism</a:t>
            </a:r>
            <a:r>
              <a:rPr lang="en-US" sz="3200" dirty="0">
                <a:solidFill>
                  <a:srgbClr val="EBEBEB"/>
                </a:solidFill>
              </a:rPr>
              <a:t> as the central principle of Weimar </a:t>
            </a:r>
            <a:r>
              <a:rPr lang="en-US" sz="3200" dirty="0" err="1">
                <a:solidFill>
                  <a:srgbClr val="EBEBEB"/>
                </a:solidFill>
              </a:rPr>
              <a:t>labour</a:t>
            </a:r>
            <a:r>
              <a:rPr lang="en-US" sz="3200" dirty="0">
                <a:solidFill>
                  <a:srgbClr val="EBEBEB"/>
                </a:solidFill>
              </a:rPr>
              <a:t> law</a:t>
            </a:r>
          </a:p>
        </p:txBody>
      </p:sp>
      <p:sp>
        <p:nvSpPr>
          <p:cNvPr id="4" name="Text Placeholder 3">
            <a:extLst>
              <a:ext uri="{FF2B5EF4-FFF2-40B4-BE49-F238E27FC236}">
                <a16:creationId xmlns:a16="http://schemas.microsoft.com/office/drawing/2014/main" id="{E43086FD-45E4-723C-9489-237B2AAE4604}"/>
              </a:ext>
            </a:extLst>
          </p:cNvPr>
          <p:cNvSpPr>
            <a:spLocks noGrp="1"/>
          </p:cNvSpPr>
          <p:nvPr>
            <p:ph type="body" sz="half" idx="2"/>
          </p:nvPr>
        </p:nvSpPr>
        <p:spPr>
          <a:xfrm>
            <a:off x="648930" y="2035505"/>
            <a:ext cx="6188189" cy="4333764"/>
          </a:xfrm>
        </p:spPr>
        <p:txBody>
          <a:bodyPr vert="horz" lIns="91440" tIns="45720" rIns="91440" bIns="45720" rtlCol="0">
            <a:normAutofit fontScale="92500" lnSpcReduction="10000"/>
          </a:bodyPr>
          <a:lstStyle/>
          <a:p>
            <a:pPr indent="-228600">
              <a:lnSpc>
                <a:spcPct val="120000"/>
              </a:lnSpc>
              <a:buFont typeface="Wingdings 3" charset="2"/>
              <a:buChar char=""/>
            </a:pPr>
            <a:r>
              <a:rPr lang="en-US" sz="2000" dirty="0">
                <a:solidFill>
                  <a:srgbClr val="FFFFFF"/>
                </a:solidFill>
              </a:rPr>
              <a:t>‘The Social Ideal of the Reich </a:t>
            </a:r>
            <a:r>
              <a:rPr lang="en-US" sz="2000" dirty="0" err="1">
                <a:solidFill>
                  <a:srgbClr val="FFFFFF"/>
                </a:solidFill>
              </a:rPr>
              <a:t>Labour</a:t>
            </a:r>
            <a:r>
              <a:rPr lang="en-US" sz="2000" dirty="0">
                <a:solidFill>
                  <a:srgbClr val="FFFFFF"/>
                </a:solidFill>
              </a:rPr>
              <a:t> Court’; ‘The Changing Function of </a:t>
            </a:r>
            <a:r>
              <a:rPr lang="en-US" sz="2000" dirty="0" err="1">
                <a:solidFill>
                  <a:srgbClr val="FFFFFF"/>
                </a:solidFill>
              </a:rPr>
              <a:t>Labour</a:t>
            </a:r>
            <a:r>
              <a:rPr lang="en-US" sz="2000" dirty="0">
                <a:solidFill>
                  <a:srgbClr val="FFFFFF"/>
                </a:solidFill>
              </a:rPr>
              <a:t> Law’</a:t>
            </a:r>
          </a:p>
          <a:p>
            <a:pPr indent="-228600">
              <a:lnSpc>
                <a:spcPct val="120000"/>
              </a:lnSpc>
              <a:buFont typeface="Wingdings 3" charset="2"/>
              <a:buChar char=""/>
            </a:pPr>
            <a:r>
              <a:rPr lang="en-US" sz="2000" dirty="0">
                <a:solidFill>
                  <a:srgbClr val="FFFFFF"/>
                </a:solidFill>
              </a:rPr>
              <a:t>‘an instrument to assist the rise of the suppressed </a:t>
            </a:r>
            <a:r>
              <a:rPr lang="en-US" sz="2000" dirty="0" err="1">
                <a:solidFill>
                  <a:srgbClr val="FFFFFF"/>
                </a:solidFill>
              </a:rPr>
              <a:t>class’</a:t>
            </a:r>
            <a:r>
              <a:rPr lang="en-US" sz="2000" dirty="0">
                <a:solidFill>
                  <a:srgbClr val="FFFFFF"/>
                </a:solidFill>
              </a:rPr>
              <a:t> &gt;&gt; ‘an instrument of the state to suppress class contradictions’</a:t>
            </a:r>
          </a:p>
          <a:p>
            <a:pPr indent="-228600">
              <a:lnSpc>
                <a:spcPct val="120000"/>
              </a:lnSpc>
              <a:buFont typeface="Wingdings 3" charset="2"/>
              <a:buChar char=""/>
            </a:pPr>
            <a:r>
              <a:rPr lang="en-US" sz="2000" dirty="0">
                <a:solidFill>
                  <a:srgbClr val="FFFFFF"/>
                </a:solidFill>
              </a:rPr>
              <a:t>‘The legal system … attempts, within the framework of the capitalist system, to determine the way the class struggle is conducted by the establishment of legal norms and, over and above this, to </a:t>
            </a:r>
            <a:r>
              <a:rPr lang="en-US" sz="2000" dirty="0" err="1">
                <a:solidFill>
                  <a:srgbClr val="FFFFFF"/>
                </a:solidFill>
              </a:rPr>
              <a:t>utilise</a:t>
            </a:r>
            <a:r>
              <a:rPr lang="en-US" sz="2000" dirty="0">
                <a:solidFill>
                  <a:srgbClr val="FFFFFF"/>
                </a:solidFill>
              </a:rPr>
              <a:t> the results of each individual stage of conflict for the further development of the law.’</a:t>
            </a:r>
          </a:p>
          <a:p>
            <a:pPr indent="-228600">
              <a:lnSpc>
                <a:spcPct val="120000"/>
              </a:lnSpc>
              <a:buFont typeface="Wingdings 3" charset="2"/>
              <a:buChar char=""/>
            </a:pPr>
            <a:r>
              <a:rPr lang="en-US" sz="2000" dirty="0">
                <a:solidFill>
                  <a:srgbClr val="FFFFFF"/>
                </a:solidFill>
              </a:rPr>
              <a:t>Class conflict, collectivism, </a:t>
            </a:r>
            <a:r>
              <a:rPr lang="en-US" sz="2000" b="1" dirty="0">
                <a:solidFill>
                  <a:srgbClr val="FFFFFF"/>
                </a:solidFill>
              </a:rPr>
              <a:t>freedom</a:t>
            </a:r>
          </a:p>
        </p:txBody>
      </p:sp>
      <p:sp>
        <p:nvSpPr>
          <p:cNvPr id="2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B90F2910-9782-6DB8-0E0F-6E94A2DEAC46}"/>
              </a:ext>
            </a:extLst>
          </p:cNvPr>
          <p:cNvPicPr>
            <a:picLocks noChangeAspect="1"/>
          </p:cNvPicPr>
          <p:nvPr/>
        </p:nvPicPr>
        <p:blipFill>
          <a:blip r:embed="rId7"/>
          <a:srcRect l="11046" r="26353"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95134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37" name="Picture 36">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3BDFD9D-E036-B213-29D7-3211AA4C18E1}"/>
              </a:ext>
            </a:extLst>
          </p:cNvPr>
          <p:cNvSpPr>
            <a:spLocks noGrp="1"/>
          </p:cNvSpPr>
          <p:nvPr>
            <p:ph type="title"/>
          </p:nvPr>
        </p:nvSpPr>
        <p:spPr>
          <a:xfrm>
            <a:off x="646111" y="609601"/>
            <a:ext cx="3325731" cy="1066799"/>
          </a:xfrm>
        </p:spPr>
        <p:txBody>
          <a:bodyPr vert="horz" lIns="91440" tIns="45720" rIns="91440" bIns="45720" rtlCol="0" anchor="t">
            <a:normAutofit/>
          </a:bodyPr>
          <a:lstStyle/>
          <a:p>
            <a:pPr>
              <a:lnSpc>
                <a:spcPct val="90000"/>
              </a:lnSpc>
            </a:pPr>
            <a:r>
              <a:rPr lang="en-US" sz="2800" dirty="0"/>
              <a:t>English </a:t>
            </a:r>
            <a:r>
              <a:rPr lang="en-US" sz="2800" dirty="0" err="1"/>
              <a:t>Labour</a:t>
            </a:r>
            <a:r>
              <a:rPr lang="en-US" sz="2800" dirty="0"/>
              <a:t> Law 1950s-1970s</a:t>
            </a:r>
          </a:p>
        </p:txBody>
      </p:sp>
      <p:pic>
        <p:nvPicPr>
          <p:cNvPr id="5" name="Picture 4">
            <a:extLst>
              <a:ext uri="{FF2B5EF4-FFF2-40B4-BE49-F238E27FC236}">
                <a16:creationId xmlns:a16="http://schemas.microsoft.com/office/drawing/2014/main" id="{5F923CAA-9173-995A-5B50-DFB3465D4500}"/>
              </a:ext>
            </a:extLst>
          </p:cNvPr>
          <p:cNvPicPr>
            <a:picLocks noChangeAspect="1"/>
          </p:cNvPicPr>
          <p:nvPr/>
        </p:nvPicPr>
        <p:blipFill>
          <a:blip r:embed="rId7"/>
          <a:srcRect l="8532" r="1234"/>
          <a:stretch/>
        </p:blipFill>
        <p:spPr>
          <a:xfrm>
            <a:off x="4613644" y="609368"/>
            <a:ext cx="3409037" cy="5638797"/>
          </a:xfrm>
          <a:prstGeom prst="rect">
            <a:avLst/>
          </a:prstGeom>
          <a:effectLst>
            <a:outerShdw blurRad="50800" dist="38100" dir="5400000" algn="t" rotWithShape="0">
              <a:prstClr val="black">
                <a:alpha val="43000"/>
              </a:prstClr>
            </a:outerShdw>
          </a:effectLst>
        </p:spPr>
      </p:pic>
      <p:pic>
        <p:nvPicPr>
          <p:cNvPr id="7" name="Picture 6">
            <a:extLst>
              <a:ext uri="{FF2B5EF4-FFF2-40B4-BE49-F238E27FC236}">
                <a16:creationId xmlns:a16="http://schemas.microsoft.com/office/drawing/2014/main" id="{93FACCF2-A3E0-D990-2A64-40C5043C90D0}"/>
              </a:ext>
            </a:extLst>
          </p:cNvPr>
          <p:cNvPicPr>
            <a:picLocks noChangeAspect="1"/>
          </p:cNvPicPr>
          <p:nvPr/>
        </p:nvPicPr>
        <p:blipFill>
          <a:blip r:embed="rId8"/>
          <a:srcRect t="4546" b="40685"/>
          <a:stretch/>
        </p:blipFill>
        <p:spPr>
          <a:xfrm>
            <a:off x="8135262" y="609602"/>
            <a:ext cx="3409037" cy="2766058"/>
          </a:xfrm>
          <a:prstGeom prst="rect">
            <a:avLst/>
          </a:prstGeom>
          <a:effectLst>
            <a:outerShdw blurRad="50800" dist="38100" dir="5400000" algn="t" rotWithShape="0">
              <a:prstClr val="black">
                <a:alpha val="43000"/>
              </a:prstClr>
            </a:outerShdw>
          </a:effectLst>
        </p:spPr>
      </p:pic>
      <p:sp>
        <p:nvSpPr>
          <p:cNvPr id="43" name="Rectangle 42">
            <a:extLst>
              <a:ext uri="{FF2B5EF4-FFF2-40B4-BE49-F238E27FC236}">
                <a16:creationId xmlns:a16="http://schemas.microsoft.com/office/drawing/2014/main" id="{0F8EDF29-1535-4A6E-807D-812733F33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3F7024B6-594E-83E0-2A70-B79085BAB245}"/>
              </a:ext>
            </a:extLst>
          </p:cNvPr>
          <p:cNvSpPr>
            <a:spLocks noGrp="1"/>
          </p:cNvSpPr>
          <p:nvPr>
            <p:ph type="body" sz="half" idx="2"/>
          </p:nvPr>
        </p:nvSpPr>
        <p:spPr>
          <a:xfrm>
            <a:off x="642175" y="1784658"/>
            <a:ext cx="3507417" cy="4463742"/>
          </a:xfrm>
        </p:spPr>
        <p:txBody>
          <a:bodyPr vert="horz" lIns="91440" tIns="45720" rIns="91440" bIns="45720" rtlCol="0">
            <a:normAutofit lnSpcReduction="10000"/>
          </a:bodyPr>
          <a:lstStyle/>
          <a:p>
            <a:pPr indent="-228600">
              <a:buFont typeface="Wingdings 3" charset="2"/>
              <a:buChar char=""/>
            </a:pPr>
            <a:r>
              <a:rPr lang="en-US" sz="2000" dirty="0"/>
              <a:t>Collective </a:t>
            </a:r>
            <a:r>
              <a:rPr lang="en-US" sz="2000" i="1" dirty="0"/>
              <a:t>laissez-faire</a:t>
            </a:r>
            <a:r>
              <a:rPr lang="en-US" sz="2000" dirty="0"/>
              <a:t>: </a:t>
            </a:r>
            <a:r>
              <a:rPr lang="en-US" sz="2000" dirty="0" err="1"/>
              <a:t>labour</a:t>
            </a:r>
            <a:r>
              <a:rPr lang="en-US" sz="2000" dirty="0"/>
              <a:t> law facilitates and supports the collectivization of </a:t>
            </a:r>
            <a:r>
              <a:rPr lang="en-US" sz="2000" dirty="0" err="1"/>
              <a:t>labour</a:t>
            </a:r>
            <a:r>
              <a:rPr lang="en-US" sz="2000" dirty="0"/>
              <a:t> and prescribes ‘Queensbury Rules’</a:t>
            </a:r>
          </a:p>
          <a:p>
            <a:pPr indent="-228600">
              <a:buFont typeface="Wingdings 3" charset="2"/>
              <a:buChar char=""/>
            </a:pPr>
            <a:r>
              <a:rPr lang="en-US" sz="2000" dirty="0"/>
              <a:t>Conflicts of interest between </a:t>
            </a:r>
            <a:r>
              <a:rPr lang="en-US" sz="2000" dirty="0" err="1"/>
              <a:t>labour</a:t>
            </a:r>
            <a:r>
              <a:rPr lang="en-US" sz="2000" dirty="0"/>
              <a:t> and management over wages and other terms and conditions</a:t>
            </a:r>
          </a:p>
          <a:p>
            <a:pPr indent="-228600">
              <a:buFont typeface="Wingdings 3" charset="2"/>
              <a:buChar char=""/>
            </a:pPr>
            <a:r>
              <a:rPr lang="en-US" sz="2000" dirty="0"/>
              <a:t>Such conflicts can be periodically adjusted through ‘give and take’</a:t>
            </a:r>
          </a:p>
          <a:p>
            <a:pPr lvl="1" indent="-228600">
              <a:buFont typeface="Wingdings 3" charset="2"/>
              <a:buChar char=""/>
            </a:pPr>
            <a:endParaRPr lang="en-US" dirty="0"/>
          </a:p>
        </p:txBody>
      </p:sp>
      <p:pic>
        <p:nvPicPr>
          <p:cNvPr id="11" name="Picture 10">
            <a:extLst>
              <a:ext uri="{FF2B5EF4-FFF2-40B4-BE49-F238E27FC236}">
                <a16:creationId xmlns:a16="http://schemas.microsoft.com/office/drawing/2014/main" id="{EA447807-E453-C038-95E7-92B06ECF5F4E}"/>
              </a:ext>
            </a:extLst>
          </p:cNvPr>
          <p:cNvPicPr>
            <a:picLocks noChangeAspect="1"/>
          </p:cNvPicPr>
          <p:nvPr/>
        </p:nvPicPr>
        <p:blipFill>
          <a:blip r:embed="rId9"/>
          <a:srcRect t="35208" r="-1" b="14486"/>
          <a:stretch/>
        </p:blipFill>
        <p:spPr>
          <a:xfrm>
            <a:off x="8135262" y="3482340"/>
            <a:ext cx="3409037"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90917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50BAEB-4559-B67E-F29D-1C0C236A4670}"/>
              </a:ext>
            </a:extLst>
          </p:cNvPr>
          <p:cNvSpPr>
            <a:spLocks noGrp="1"/>
          </p:cNvSpPr>
          <p:nvPr>
            <p:ph type="title"/>
          </p:nvPr>
        </p:nvSpPr>
        <p:spPr>
          <a:xfrm>
            <a:off x="646111" y="452718"/>
            <a:ext cx="9404723" cy="1123834"/>
          </a:xfrm>
        </p:spPr>
        <p:txBody>
          <a:bodyPr/>
          <a:lstStyle/>
          <a:p>
            <a:r>
              <a:rPr lang="en-GB" sz="3800" dirty="0"/>
              <a:t>A post-Hayekian theory of labour law</a:t>
            </a:r>
            <a:r>
              <a:rPr lang="en-GB" sz="3800" dirty="0">
                <a:latin typeface="Aptos" panose="020B0004020202020204" pitchFamily="34" charset="0"/>
              </a:rPr>
              <a:t>?</a:t>
            </a:r>
          </a:p>
        </p:txBody>
      </p:sp>
      <p:sp>
        <p:nvSpPr>
          <p:cNvPr id="10" name="Content Placeholder 9">
            <a:extLst>
              <a:ext uri="{FF2B5EF4-FFF2-40B4-BE49-F238E27FC236}">
                <a16:creationId xmlns:a16="http://schemas.microsoft.com/office/drawing/2014/main" id="{E1721F95-08BB-3A7A-4E9B-ABF9C0D58CBF}"/>
              </a:ext>
            </a:extLst>
          </p:cNvPr>
          <p:cNvSpPr>
            <a:spLocks noGrp="1"/>
          </p:cNvSpPr>
          <p:nvPr>
            <p:ph idx="1"/>
          </p:nvPr>
        </p:nvSpPr>
        <p:spPr>
          <a:xfrm>
            <a:off x="1103312" y="1445172"/>
            <a:ext cx="8946541" cy="5150069"/>
          </a:xfrm>
        </p:spPr>
        <p:txBody>
          <a:bodyPr>
            <a:normAutofit/>
          </a:bodyPr>
          <a:lstStyle/>
          <a:p>
            <a:pPr marL="0" indent="0">
              <a:lnSpc>
                <a:spcPct val="120000"/>
              </a:lnSpc>
              <a:buNone/>
            </a:pPr>
            <a:r>
              <a:rPr lang="en-US" sz="2000" dirty="0"/>
              <a:t>‘There is now ... a challenge to those who do not accept [neoliberal orthodoxies] on law and the </a:t>
            </a:r>
            <a:r>
              <a:rPr lang="en-US" sz="2000" dirty="0" err="1"/>
              <a:t>labour</a:t>
            </a:r>
            <a:r>
              <a:rPr lang="en-US" sz="2000" dirty="0"/>
              <a:t> market, who continue to assert the value of free and effective association, affirming both the need for collective combination as a condition of freedom for employed individuals and the right to </a:t>
            </a:r>
            <a:r>
              <a:rPr lang="en-US" sz="2000" dirty="0" err="1"/>
              <a:t>organise</a:t>
            </a:r>
            <a:r>
              <a:rPr lang="en-US" sz="2000" dirty="0"/>
              <a:t> together in protection of their occupational interests and against exploitation in a pluralist democracy. If they hold that the concept of ‘social justice’ is not wholly meaningless, they will also refuse to accept that the limitations on human knowledge, real though they undoubtedly are, preclude all possibility of managing a free society in the general interest. Yet, thrown into confusion by the newly dominant philosophy, they have found that their old arguments will not do.’</a:t>
            </a:r>
          </a:p>
          <a:p>
            <a:pPr marL="0" indent="0" algn="r">
              <a:lnSpc>
                <a:spcPct val="120000"/>
              </a:lnSpc>
              <a:buNone/>
            </a:pPr>
            <a:r>
              <a:rPr lang="en-US" dirty="0"/>
              <a:t>Lord Wedderburn, 1989</a:t>
            </a:r>
            <a:endParaRPr lang="en-GB" dirty="0"/>
          </a:p>
        </p:txBody>
      </p:sp>
    </p:spTree>
    <p:extLst>
      <p:ext uri="{BB962C8B-B14F-4D97-AF65-F5344CB8AC3E}">
        <p14:creationId xmlns:p14="http://schemas.microsoft.com/office/powerpoint/2010/main" val="17329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2" name="Picture 41">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352D11E-8F3F-C2BC-9F99-4F9D4C882650}"/>
              </a:ext>
            </a:extLst>
          </p:cNvPr>
          <p:cNvSpPr>
            <a:spLocks noGrp="1"/>
          </p:cNvSpPr>
          <p:nvPr>
            <p:ph type="title"/>
          </p:nvPr>
        </p:nvSpPr>
        <p:spPr>
          <a:xfrm>
            <a:off x="646111" y="609601"/>
            <a:ext cx="3325731" cy="1675975"/>
          </a:xfrm>
        </p:spPr>
        <p:txBody>
          <a:bodyPr vert="horz" lIns="91440" tIns="45720" rIns="91440" bIns="45720" rtlCol="0" anchor="t">
            <a:normAutofit/>
          </a:bodyPr>
          <a:lstStyle/>
          <a:p>
            <a:pPr>
              <a:lnSpc>
                <a:spcPct val="90000"/>
              </a:lnSpc>
            </a:pPr>
            <a:r>
              <a:rPr lang="en-US" sz="2900" dirty="0"/>
              <a:t>Conflict and consensus in historical context</a:t>
            </a:r>
          </a:p>
        </p:txBody>
      </p:sp>
      <p:pic>
        <p:nvPicPr>
          <p:cNvPr id="6" name="Content Placeholder 5">
            <a:extLst>
              <a:ext uri="{FF2B5EF4-FFF2-40B4-BE49-F238E27FC236}">
                <a16:creationId xmlns:a16="http://schemas.microsoft.com/office/drawing/2014/main" id="{6339135E-F36B-E643-B350-B248D57597D1}"/>
              </a:ext>
            </a:extLst>
          </p:cNvPr>
          <p:cNvPicPr>
            <a:picLocks noGrp="1" noChangeAspect="1"/>
          </p:cNvPicPr>
          <p:nvPr>
            <p:ph idx="1"/>
          </p:nvPr>
        </p:nvPicPr>
        <p:blipFill>
          <a:blip r:embed="rId7"/>
          <a:srcRect l="11077" r="42825" b="1"/>
          <a:stretch/>
        </p:blipFill>
        <p:spPr>
          <a:xfrm>
            <a:off x="4613644" y="609368"/>
            <a:ext cx="3409037" cy="5638797"/>
          </a:xfrm>
          <a:prstGeom prst="rect">
            <a:avLst/>
          </a:prstGeom>
          <a:effectLst>
            <a:outerShdw blurRad="50800" dist="38100" dir="5400000" algn="t" rotWithShape="0">
              <a:prstClr val="black">
                <a:alpha val="43000"/>
              </a:prstClr>
            </a:outerShdw>
          </a:effectLst>
        </p:spPr>
      </p:pic>
      <p:pic>
        <p:nvPicPr>
          <p:cNvPr id="8" name="Picture 7">
            <a:extLst>
              <a:ext uri="{FF2B5EF4-FFF2-40B4-BE49-F238E27FC236}">
                <a16:creationId xmlns:a16="http://schemas.microsoft.com/office/drawing/2014/main" id="{8680D5BC-5769-7EFA-2C51-F961CA38C103}"/>
              </a:ext>
            </a:extLst>
          </p:cNvPr>
          <p:cNvPicPr>
            <a:picLocks noChangeAspect="1"/>
          </p:cNvPicPr>
          <p:nvPr/>
        </p:nvPicPr>
        <p:blipFill>
          <a:blip r:embed="rId8"/>
          <a:srcRect t="183" r="5" b="18274"/>
          <a:stretch/>
        </p:blipFill>
        <p:spPr>
          <a:xfrm>
            <a:off x="8135262" y="609602"/>
            <a:ext cx="3409037" cy="2766058"/>
          </a:xfrm>
          <a:prstGeom prst="rect">
            <a:avLst/>
          </a:prstGeom>
          <a:effectLst>
            <a:outerShdw blurRad="50800" dist="38100" dir="5400000" algn="t" rotWithShape="0">
              <a:prstClr val="black">
                <a:alpha val="43000"/>
              </a:prstClr>
            </a:outerShdw>
          </a:effectLst>
        </p:spPr>
      </p:pic>
      <p:sp>
        <p:nvSpPr>
          <p:cNvPr id="48" name="Rectangle 47">
            <a:extLst>
              <a:ext uri="{FF2B5EF4-FFF2-40B4-BE49-F238E27FC236}">
                <a16:creationId xmlns:a16="http://schemas.microsoft.com/office/drawing/2014/main" id="{0F8EDF29-1535-4A6E-807D-812733F33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E27CBA64-A99C-3995-8C79-3E4B6B60178A}"/>
              </a:ext>
            </a:extLst>
          </p:cNvPr>
          <p:cNvSpPr>
            <a:spLocks noGrp="1"/>
          </p:cNvSpPr>
          <p:nvPr>
            <p:ph type="body" sz="half" idx="2"/>
          </p:nvPr>
        </p:nvSpPr>
        <p:spPr>
          <a:xfrm>
            <a:off x="642175" y="2060084"/>
            <a:ext cx="3765863" cy="4188315"/>
          </a:xfrm>
        </p:spPr>
        <p:txBody>
          <a:bodyPr vert="horz" lIns="91440" tIns="45720" rIns="91440" bIns="45720" rtlCol="0">
            <a:normAutofit lnSpcReduction="10000"/>
          </a:bodyPr>
          <a:lstStyle/>
          <a:p>
            <a:pPr>
              <a:buFont typeface="Wingdings 3" charset="2"/>
              <a:buChar char=""/>
            </a:pPr>
            <a:r>
              <a:rPr lang="en-US" dirty="0"/>
              <a:t> </a:t>
            </a:r>
            <a:r>
              <a:rPr lang="en-US" sz="1800" dirty="0"/>
              <a:t>Collective </a:t>
            </a:r>
            <a:r>
              <a:rPr lang="en-US" sz="1800" i="1" dirty="0"/>
              <a:t>laissez-faire</a:t>
            </a:r>
            <a:r>
              <a:rPr lang="en-US" sz="1800" dirty="0"/>
              <a:t> supported by a political and economic context that was geographically bounded and historically exceptional</a:t>
            </a:r>
          </a:p>
          <a:p>
            <a:pPr>
              <a:buFont typeface="Wingdings 3" charset="2"/>
              <a:buChar char=""/>
            </a:pPr>
            <a:r>
              <a:rPr lang="en-US" sz="1800" dirty="0"/>
              <a:t> Postwar retreat of capitalism across the social sciences</a:t>
            </a:r>
          </a:p>
          <a:p>
            <a:pPr>
              <a:buFont typeface="Wingdings 3" charset="2"/>
              <a:buChar char=""/>
            </a:pPr>
            <a:r>
              <a:rPr lang="en-US" sz="1800" dirty="0"/>
              <a:t> From 1980s, dominance of neoliberal thinking creates need to ‘bring capitalism back in’ (Wolfgang Streeck)</a:t>
            </a:r>
          </a:p>
          <a:p>
            <a:pPr>
              <a:buFont typeface="Wingdings 3" charset="2"/>
              <a:buChar char=""/>
            </a:pPr>
            <a:r>
              <a:rPr lang="en-US" sz="1800" dirty="0"/>
              <a:t> Renewed preference for approaches that </a:t>
            </a:r>
            <a:r>
              <a:rPr lang="en-US" sz="1800" dirty="0" err="1"/>
              <a:t>centre</a:t>
            </a:r>
            <a:r>
              <a:rPr lang="en-US" sz="1800" dirty="0"/>
              <a:t> class conflict and politics</a:t>
            </a:r>
            <a:r>
              <a:rPr lang="en-US" sz="1800" dirty="0">
                <a:latin typeface="Aptos" panose="020B0004020202020204" pitchFamily="34" charset="0"/>
              </a:rPr>
              <a:t>?</a:t>
            </a:r>
            <a:r>
              <a:rPr lang="en-US" sz="1800" dirty="0"/>
              <a:t> </a:t>
            </a:r>
            <a:r>
              <a:rPr lang="en-US" sz="1800" dirty="0" err="1"/>
              <a:t>eg</a:t>
            </a:r>
            <a:r>
              <a:rPr lang="en-US" sz="1800" dirty="0"/>
              <a:t> LPE</a:t>
            </a:r>
          </a:p>
        </p:txBody>
      </p:sp>
      <p:pic>
        <p:nvPicPr>
          <p:cNvPr id="10" name="Picture 9">
            <a:extLst>
              <a:ext uri="{FF2B5EF4-FFF2-40B4-BE49-F238E27FC236}">
                <a16:creationId xmlns:a16="http://schemas.microsoft.com/office/drawing/2014/main" id="{9C0C16B4-EB2E-E1B4-883E-F3C3F174738D}"/>
              </a:ext>
            </a:extLst>
          </p:cNvPr>
          <p:cNvPicPr>
            <a:picLocks noChangeAspect="1"/>
          </p:cNvPicPr>
          <p:nvPr/>
        </p:nvPicPr>
        <p:blipFill>
          <a:blip r:embed="rId9"/>
          <a:srcRect l="7117" r="22326" b="1"/>
          <a:stretch/>
        </p:blipFill>
        <p:spPr>
          <a:xfrm>
            <a:off x="8135262" y="3482340"/>
            <a:ext cx="3409037" cy="276605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373749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Title 4">
            <a:extLst>
              <a:ext uri="{FF2B5EF4-FFF2-40B4-BE49-F238E27FC236}">
                <a16:creationId xmlns:a16="http://schemas.microsoft.com/office/drawing/2014/main" id="{57B4CBBC-0A4B-EF98-DF56-AC3AF52BDE2B}"/>
              </a:ext>
            </a:extLst>
          </p:cNvPr>
          <p:cNvSpPr>
            <a:spLocks noGrp="1"/>
          </p:cNvSpPr>
          <p:nvPr>
            <p:ph type="title"/>
          </p:nvPr>
        </p:nvSpPr>
        <p:spPr>
          <a:xfrm>
            <a:off x="653143" y="2632841"/>
            <a:ext cx="3522879" cy="3483900"/>
          </a:xfrm>
        </p:spPr>
        <p:txBody>
          <a:bodyPr>
            <a:normAutofit/>
          </a:bodyPr>
          <a:lstStyle/>
          <a:p>
            <a:pPr algn="ctr"/>
            <a:r>
              <a:rPr lang="en-GB" dirty="0">
                <a:solidFill>
                  <a:srgbClr val="FFFFFF"/>
                </a:solidFill>
              </a:rPr>
              <a:t>Thanks for listening!</a:t>
            </a:r>
          </a:p>
        </p:txBody>
      </p:sp>
      <p:sp>
        <p:nvSpPr>
          <p:cNvPr id="6" name="Content Placeholder 5">
            <a:extLst>
              <a:ext uri="{FF2B5EF4-FFF2-40B4-BE49-F238E27FC236}">
                <a16:creationId xmlns:a16="http://schemas.microsoft.com/office/drawing/2014/main" id="{3FE3D3A6-5F1D-98D3-EB0C-89F5A814657F}"/>
              </a:ext>
            </a:extLst>
          </p:cNvPr>
          <p:cNvSpPr>
            <a:spLocks noGrp="1"/>
          </p:cNvSpPr>
          <p:nvPr>
            <p:ph idx="1"/>
          </p:nvPr>
        </p:nvSpPr>
        <p:spPr>
          <a:xfrm>
            <a:off x="5204109" y="1645920"/>
            <a:ext cx="5919503" cy="4470821"/>
          </a:xfrm>
        </p:spPr>
        <p:txBody>
          <a:bodyPr>
            <a:normAutofit/>
          </a:bodyPr>
          <a:lstStyle/>
          <a:p>
            <a:r>
              <a:rPr lang="en-GB" dirty="0"/>
              <a:t>R Dukes, </a:t>
            </a:r>
            <a:r>
              <a:rPr lang="en-GB" i="1" dirty="0"/>
              <a:t>The Labour Constitution: the Enduring Idea of Labour Law </a:t>
            </a:r>
            <a:r>
              <a:rPr lang="en-GB" dirty="0"/>
              <a:t>(Oxford University Press 2014)</a:t>
            </a:r>
          </a:p>
          <a:p>
            <a:r>
              <a:rPr lang="en-GB" dirty="0"/>
              <a:t>R Dukes and W Streeck, </a:t>
            </a:r>
            <a:r>
              <a:rPr lang="en-GB" i="1" dirty="0"/>
              <a:t>Democracy at Work: Contract Status and Post-Industrial Justice </a:t>
            </a:r>
            <a:r>
              <a:rPr lang="en-GB" dirty="0"/>
              <a:t>(Polity Press 2023)</a:t>
            </a:r>
          </a:p>
          <a:p>
            <a:r>
              <a:rPr lang="en-GB" dirty="0"/>
              <a:t>R Dukes, </a:t>
            </a:r>
            <a:r>
              <a:rPr lang="en-US" dirty="0"/>
              <a:t>‘The politics of method in the field of </a:t>
            </a:r>
            <a:r>
              <a:rPr lang="en-US" dirty="0" err="1"/>
              <a:t>labour</a:t>
            </a:r>
            <a:r>
              <a:rPr lang="en-US" dirty="0"/>
              <a:t> law’ in M Bartl et al (eds), </a:t>
            </a:r>
            <a:r>
              <a:rPr lang="en-US" i="1" dirty="0"/>
              <a:t>The Politics of European Legal Research: Behind the Method </a:t>
            </a:r>
            <a:r>
              <a:rPr lang="en-US" dirty="0"/>
              <a:t>(Edward Elgar 2022)</a:t>
            </a:r>
            <a:endParaRPr lang="en-GB" dirty="0"/>
          </a:p>
          <a:p>
            <a:r>
              <a:rPr lang="en-GB" dirty="0"/>
              <a:t>R Dukes, </a:t>
            </a:r>
            <a:r>
              <a:rPr lang="en-US" dirty="0"/>
              <a:t>‘The economic sociology of </a:t>
            </a:r>
            <a:r>
              <a:rPr lang="en-US" dirty="0" err="1"/>
              <a:t>labour</a:t>
            </a:r>
            <a:r>
              <a:rPr lang="en-US" dirty="0"/>
              <a:t> law’ (2019) 46(3) </a:t>
            </a:r>
            <a:r>
              <a:rPr lang="en-US" i="1" dirty="0"/>
              <a:t>Journal of Law and Society</a:t>
            </a:r>
            <a:r>
              <a:rPr lang="en-US" dirty="0"/>
              <a:t> 396-422.</a:t>
            </a:r>
          </a:p>
          <a:p>
            <a:endParaRPr lang="en-GB" dirty="0"/>
          </a:p>
        </p:txBody>
      </p:sp>
    </p:spTree>
    <p:extLst>
      <p:ext uri="{BB962C8B-B14F-4D97-AF65-F5344CB8AC3E}">
        <p14:creationId xmlns:p14="http://schemas.microsoft.com/office/powerpoint/2010/main" val="318668173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719</TotalTime>
  <Words>488</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Century Gothic</vt:lpstr>
      <vt:lpstr>Wingdings 3</vt:lpstr>
      <vt:lpstr>Ion</vt:lpstr>
      <vt:lpstr>PowerPoint Presentation</vt:lpstr>
      <vt:lpstr>Otto Kahn-Freund (1900-1979)</vt:lpstr>
      <vt:lpstr>Collectivism as the central principle of Weimar labour law</vt:lpstr>
      <vt:lpstr>English Labour Law 1950s-1970s</vt:lpstr>
      <vt:lpstr>A post-Hayekian theory of labour law?</vt:lpstr>
      <vt:lpstr>Conflict and consensus in historical context</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Dukes</dc:creator>
  <cp:lastModifiedBy>ruth dukes</cp:lastModifiedBy>
  <cp:revision>1</cp:revision>
  <dcterms:created xsi:type="dcterms:W3CDTF">2024-10-09T13:41:54Z</dcterms:created>
  <dcterms:modified xsi:type="dcterms:W3CDTF">2024-11-25T15:59:46Z</dcterms:modified>
</cp:coreProperties>
</file>